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480" r:id="rId5"/>
    <p:sldId id="256" r:id="rId6"/>
    <p:sldId id="269" r:id="rId7"/>
    <p:sldId id="485" r:id="rId8"/>
    <p:sldId id="484" r:id="rId9"/>
  </p:sldIdLst>
  <p:sldSz cx="12192000" cy="6858000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ECBFF-5895-490E-8D57-C26571EF46D8}" v="11" dt="2025-05-22T17:01:18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5"/>
    <p:restoredTop sz="94409"/>
  </p:normalViewPr>
  <p:slideViewPr>
    <p:cSldViewPr snapToGrid="0">
      <p:cViewPr>
        <p:scale>
          <a:sx n="80" d="100"/>
          <a:sy n="80" d="100"/>
        </p:scale>
        <p:origin x="40" y="-8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so Studenroth" userId="S::celso.studenroth@eafranchise.onmicrosoft.com::0f97b659-8f0c-4c0e-b376-cd3cae15cfe7" providerId="AD" clId="Web-{3B8ECBFF-5895-490E-8D57-C26571EF46D8}"/>
    <pc:docChg chg="modSld">
      <pc:chgData name="Celso Studenroth" userId="S::celso.studenroth@eafranchise.onmicrosoft.com::0f97b659-8f0c-4c0e-b376-cd3cae15cfe7" providerId="AD" clId="Web-{3B8ECBFF-5895-490E-8D57-C26571EF46D8}" dt="2025-05-22T17:01:16.918" v="4" actId="20577"/>
      <pc:docMkLst>
        <pc:docMk/>
      </pc:docMkLst>
      <pc:sldChg chg="modSp">
        <pc:chgData name="Celso Studenroth" userId="S::celso.studenroth@eafranchise.onmicrosoft.com::0f97b659-8f0c-4c0e-b376-cd3cae15cfe7" providerId="AD" clId="Web-{3B8ECBFF-5895-490E-8D57-C26571EF46D8}" dt="2025-05-22T17:00:56.589" v="0" actId="20577"/>
        <pc:sldMkLst>
          <pc:docMk/>
          <pc:sldMk cId="0" sldId="256"/>
        </pc:sldMkLst>
        <pc:spChg chg="mod">
          <ac:chgData name="Celso Studenroth" userId="S::celso.studenroth@eafranchise.onmicrosoft.com::0f97b659-8f0c-4c0e-b376-cd3cae15cfe7" providerId="AD" clId="Web-{3B8ECBFF-5895-490E-8D57-C26571EF46D8}" dt="2025-05-22T17:00:56.589" v="0" actId="20577"/>
          <ac:spMkLst>
            <pc:docMk/>
            <pc:sldMk cId="0" sldId="256"/>
            <ac:spMk id="5" creationId="{7A03DE72-3CE4-F408-5572-6757B6DACCD2}"/>
          </ac:spMkLst>
        </pc:spChg>
      </pc:sldChg>
      <pc:sldChg chg="delSp modSp">
        <pc:chgData name="Celso Studenroth" userId="S::celso.studenroth@eafranchise.onmicrosoft.com::0f97b659-8f0c-4c0e-b376-cd3cae15cfe7" providerId="AD" clId="Web-{3B8ECBFF-5895-490E-8D57-C26571EF46D8}" dt="2025-05-22T17:01:16.918" v="4" actId="20577"/>
        <pc:sldMkLst>
          <pc:docMk/>
          <pc:sldMk cId="2241619286" sldId="485"/>
        </pc:sldMkLst>
        <pc:spChg chg="mod">
          <ac:chgData name="Celso Studenroth" userId="S::celso.studenroth@eafranchise.onmicrosoft.com::0f97b659-8f0c-4c0e-b376-cd3cae15cfe7" providerId="AD" clId="Web-{3B8ECBFF-5895-490E-8D57-C26571EF46D8}" dt="2025-05-22T17:01:16.918" v="4" actId="20577"/>
          <ac:spMkLst>
            <pc:docMk/>
            <pc:sldMk cId="2241619286" sldId="485"/>
            <ac:spMk id="9" creationId="{08436B97-4FF5-28E9-25DD-16BA43946652}"/>
          </ac:spMkLst>
        </pc:spChg>
        <pc:spChg chg="del">
          <ac:chgData name="Celso Studenroth" userId="S::celso.studenroth@eafranchise.onmicrosoft.com::0f97b659-8f0c-4c0e-b376-cd3cae15cfe7" providerId="AD" clId="Web-{3B8ECBFF-5895-490E-8D57-C26571EF46D8}" dt="2025-05-22T17:01:08.684" v="1"/>
          <ac:spMkLst>
            <pc:docMk/>
            <pc:sldMk cId="2241619286" sldId="485"/>
            <ac:spMk id="154" creationId="{C1F1F7E1-5478-4606-C896-0FFA6A6A69DF}"/>
          </ac:spMkLst>
        </pc:spChg>
        <pc:spChg chg="del">
          <ac:chgData name="Celso Studenroth" userId="S::celso.studenroth@eafranchise.onmicrosoft.com::0f97b659-8f0c-4c0e-b376-cd3cae15cfe7" providerId="AD" clId="Web-{3B8ECBFF-5895-490E-8D57-C26571EF46D8}" dt="2025-05-22T17:01:12.387" v="3"/>
          <ac:spMkLst>
            <pc:docMk/>
            <pc:sldMk cId="2241619286" sldId="485"/>
            <ac:spMk id="156" creationId="{B9C14500-878B-981D-1D9D-CD86317C3C88}"/>
          </ac:spMkLst>
        </pc:spChg>
        <pc:picChg chg="del">
          <ac:chgData name="Celso Studenroth" userId="S::celso.studenroth@eafranchise.onmicrosoft.com::0f97b659-8f0c-4c0e-b376-cd3cae15cfe7" providerId="AD" clId="Web-{3B8ECBFF-5895-490E-8D57-C26571EF46D8}" dt="2025-05-22T17:01:10.137" v="2"/>
          <ac:picMkLst>
            <pc:docMk/>
            <pc:sldMk cId="2241619286" sldId="485"/>
            <ac:picMk id="155" creationId="{43EA26C1-8931-1F27-783C-21BC9B0F9F65}"/>
          </ac:picMkLst>
        </pc:picChg>
      </pc:sldChg>
    </pc:docChg>
  </pc:docChgLst>
  <pc:docChgLst>
    <pc:chgData name="Celso Studenroth" userId="S::celso.studenroth@eafranchise.onmicrosoft.com::0f97b659-8f0c-4c0e-b376-cd3cae15cfe7" providerId="AD" clId="Web-{5B9B4133-C65B-42EE-AAB6-ECA65B9C6324}"/>
    <pc:docChg chg="modSld">
      <pc:chgData name="Celso Studenroth" userId="S::celso.studenroth@eafranchise.onmicrosoft.com::0f97b659-8f0c-4c0e-b376-cd3cae15cfe7" providerId="AD" clId="Web-{5B9B4133-C65B-42EE-AAB6-ECA65B9C6324}" dt="2025-04-14T11:56:36.346" v="5" actId="20577"/>
      <pc:docMkLst>
        <pc:docMk/>
      </pc:docMkLst>
      <pc:sldChg chg="modSp">
        <pc:chgData name="Celso Studenroth" userId="S::celso.studenroth@eafranchise.onmicrosoft.com::0f97b659-8f0c-4c0e-b376-cd3cae15cfe7" providerId="AD" clId="Web-{5B9B4133-C65B-42EE-AAB6-ECA65B9C6324}" dt="2025-04-14T11:56:02.813" v="0" actId="20577"/>
        <pc:sldMkLst>
          <pc:docMk/>
          <pc:sldMk cId="0" sldId="256"/>
        </pc:sldMkLst>
        <pc:spChg chg="mod">
          <ac:chgData name="Celso Studenroth" userId="S::celso.studenroth@eafranchise.onmicrosoft.com::0f97b659-8f0c-4c0e-b376-cd3cae15cfe7" providerId="AD" clId="Web-{5B9B4133-C65B-42EE-AAB6-ECA65B9C6324}" dt="2025-04-14T11:56:02.813" v="0" actId="20577"/>
          <ac:spMkLst>
            <pc:docMk/>
            <pc:sldMk cId="0" sldId="256"/>
            <ac:spMk id="5" creationId="{7A03DE72-3CE4-F408-5572-6757B6DACCD2}"/>
          </ac:spMkLst>
        </pc:spChg>
      </pc:sldChg>
      <pc:sldChg chg="delSp modSp">
        <pc:chgData name="Celso Studenroth" userId="S::celso.studenroth@eafranchise.onmicrosoft.com::0f97b659-8f0c-4c0e-b376-cd3cae15cfe7" providerId="AD" clId="Web-{5B9B4133-C65B-42EE-AAB6-ECA65B9C6324}" dt="2025-04-14T11:56:36.346" v="5" actId="20577"/>
        <pc:sldMkLst>
          <pc:docMk/>
          <pc:sldMk cId="1608652181" sldId="269"/>
        </pc:sldMkLst>
        <pc:spChg chg="del mod">
          <ac:chgData name="Celso Studenroth" userId="S::celso.studenroth@eafranchise.onmicrosoft.com::0f97b659-8f0c-4c0e-b376-cd3cae15cfe7" providerId="AD" clId="Web-{5B9B4133-C65B-42EE-AAB6-ECA65B9C6324}" dt="2025-04-14T11:56:25.799" v="3"/>
          <ac:spMkLst>
            <pc:docMk/>
            <pc:sldMk cId="1608652181" sldId="269"/>
            <ac:spMk id="8" creationId="{8599E74B-DCC7-FC56-37DC-349C657CB74D}"/>
          </ac:spMkLst>
        </pc:spChg>
        <pc:spChg chg="mod">
          <ac:chgData name="Celso Studenroth" userId="S::celso.studenroth@eafranchise.onmicrosoft.com::0f97b659-8f0c-4c0e-b376-cd3cae15cfe7" providerId="AD" clId="Web-{5B9B4133-C65B-42EE-AAB6-ECA65B9C6324}" dt="2025-04-14T11:56:36.346" v="5" actId="20577"/>
          <ac:spMkLst>
            <pc:docMk/>
            <pc:sldMk cId="1608652181" sldId="269"/>
            <ac:spMk id="71" creationId="{CE4FC801-F10E-7090-B2AF-642C7291178C}"/>
          </ac:spMkLst>
        </pc:spChg>
        <pc:spChg chg="mod">
          <ac:chgData name="Celso Studenroth" userId="S::celso.studenroth@eafranchise.onmicrosoft.com::0f97b659-8f0c-4c0e-b376-cd3cae15cfe7" providerId="AD" clId="Web-{5B9B4133-C65B-42EE-AAB6-ECA65B9C6324}" dt="2025-04-14T11:56:30.158" v="4" actId="14100"/>
          <ac:spMkLst>
            <pc:docMk/>
            <pc:sldMk cId="1608652181" sldId="269"/>
            <ac:spMk id="162" creationId="{45528D31-9E16-2397-116C-B0B9DE4FE293}"/>
          </ac:spMkLst>
        </pc:spChg>
        <pc:picChg chg="del">
          <ac:chgData name="Celso Studenroth" userId="S::celso.studenroth@eafranchise.onmicrosoft.com::0f97b659-8f0c-4c0e-b376-cd3cae15cfe7" providerId="AD" clId="Web-{5B9B4133-C65B-42EE-AAB6-ECA65B9C6324}" dt="2025-04-14T11:56:16.407" v="1"/>
          <ac:picMkLst>
            <pc:docMk/>
            <pc:sldMk cId="1608652181" sldId="269"/>
            <ac:picMk id="2" creationId="{3F41114B-2CAD-F684-4B5D-B41EB0987375}"/>
          </ac:picMkLst>
        </pc:picChg>
      </pc:sldChg>
    </pc:docChg>
  </pc:docChgLst>
  <pc:docChgLst>
    <pc:chgData name="Celso Studenroth" userId="S::celso.studenroth@eafranchise.onmicrosoft.com::0f97b659-8f0c-4c0e-b376-cd3cae15cfe7" providerId="AD" clId="Web-{D9D77A9E-13E3-4030-AD13-658052169FE2}"/>
    <pc:docChg chg="modSld">
      <pc:chgData name="Celso Studenroth" userId="S::celso.studenroth@eafranchise.onmicrosoft.com::0f97b659-8f0c-4c0e-b376-cd3cae15cfe7" providerId="AD" clId="Web-{D9D77A9E-13E3-4030-AD13-658052169FE2}" dt="2025-03-18T15:42:17.315" v="17" actId="20577"/>
      <pc:docMkLst>
        <pc:docMk/>
      </pc:docMkLst>
      <pc:sldChg chg="modSp">
        <pc:chgData name="Celso Studenroth" userId="S::celso.studenroth@eafranchise.onmicrosoft.com::0f97b659-8f0c-4c0e-b376-cd3cae15cfe7" providerId="AD" clId="Web-{D9D77A9E-13E3-4030-AD13-658052169FE2}" dt="2025-03-18T15:41:03.768" v="1" actId="20577"/>
        <pc:sldMkLst>
          <pc:docMk/>
          <pc:sldMk cId="0" sldId="256"/>
        </pc:sldMkLst>
        <pc:spChg chg="mod">
          <ac:chgData name="Celso Studenroth" userId="S::celso.studenroth@eafranchise.onmicrosoft.com::0f97b659-8f0c-4c0e-b376-cd3cae15cfe7" providerId="AD" clId="Web-{D9D77A9E-13E3-4030-AD13-658052169FE2}" dt="2025-03-18T15:41:03.768" v="1" actId="20577"/>
          <ac:spMkLst>
            <pc:docMk/>
            <pc:sldMk cId="0" sldId="256"/>
            <ac:spMk id="5" creationId="{7A03DE72-3CE4-F408-5572-6757B6DACCD2}"/>
          </ac:spMkLst>
        </pc:spChg>
      </pc:sldChg>
      <pc:sldChg chg="addSp delSp modSp">
        <pc:chgData name="Celso Studenroth" userId="S::celso.studenroth@eafranchise.onmicrosoft.com::0f97b659-8f0c-4c0e-b376-cd3cae15cfe7" providerId="AD" clId="Web-{D9D77A9E-13E3-4030-AD13-658052169FE2}" dt="2025-03-18T15:42:17.315" v="17" actId="20577"/>
        <pc:sldMkLst>
          <pc:docMk/>
          <pc:sldMk cId="1608652181" sldId="269"/>
        </pc:sldMkLst>
        <pc:spChg chg="mod">
          <ac:chgData name="Celso Studenroth" userId="S::celso.studenroth@eafranchise.onmicrosoft.com::0f97b659-8f0c-4c0e-b376-cd3cae15cfe7" providerId="AD" clId="Web-{D9D77A9E-13E3-4030-AD13-658052169FE2}" dt="2025-03-18T15:41:47.768" v="10" actId="20577"/>
          <ac:spMkLst>
            <pc:docMk/>
            <pc:sldMk cId="1608652181" sldId="269"/>
            <ac:spMk id="87" creationId="{450A2931-C3E2-8C91-998E-29A21D7C3277}"/>
          </ac:spMkLst>
        </pc:spChg>
        <pc:spChg chg="mod">
          <ac:chgData name="Celso Studenroth" userId="S::celso.studenroth@eafranchise.onmicrosoft.com::0f97b659-8f0c-4c0e-b376-cd3cae15cfe7" providerId="AD" clId="Web-{D9D77A9E-13E3-4030-AD13-658052169FE2}" dt="2025-03-18T15:42:17.315" v="17" actId="20577"/>
          <ac:spMkLst>
            <pc:docMk/>
            <pc:sldMk cId="1608652181" sldId="269"/>
            <ac:spMk id="178" creationId="{629CBD26-400B-A12B-8674-C9394A0CD6BE}"/>
          </ac:spMkLst>
        </pc:spChg>
        <pc:picChg chg="add mod">
          <ac:chgData name="Celso Studenroth" userId="S::celso.studenroth@eafranchise.onmicrosoft.com::0f97b659-8f0c-4c0e-b376-cd3cae15cfe7" providerId="AD" clId="Web-{D9D77A9E-13E3-4030-AD13-658052169FE2}" dt="2025-03-18T15:41:57.080" v="13" actId="1076"/>
          <ac:picMkLst>
            <pc:docMk/>
            <pc:sldMk cId="1608652181" sldId="269"/>
            <ac:picMk id="9" creationId="{E3467DFD-E1BF-4503-8823-EA5B0C9CDEF2}"/>
          </ac:picMkLst>
        </pc:picChg>
        <pc:picChg chg="del">
          <ac:chgData name="Celso Studenroth" userId="S::celso.studenroth@eafranchise.onmicrosoft.com::0f97b659-8f0c-4c0e-b376-cd3cae15cfe7" providerId="AD" clId="Web-{D9D77A9E-13E3-4030-AD13-658052169FE2}" dt="2025-03-18T15:41:50.002" v="11"/>
          <ac:picMkLst>
            <pc:docMk/>
            <pc:sldMk cId="1608652181" sldId="269"/>
            <ac:picMk id="86" creationId="{4E714CF1-CCA8-77B2-A6EA-1F96D2945EB9}"/>
          </ac:picMkLst>
        </pc:picChg>
        <pc:cxnChg chg="add del">
          <ac:chgData name="Celso Studenroth" userId="S::celso.studenroth@eafranchise.onmicrosoft.com::0f97b659-8f0c-4c0e-b376-cd3cae15cfe7" providerId="AD" clId="Web-{D9D77A9E-13E3-4030-AD13-658052169FE2}" dt="2025-03-18T15:41:30.893" v="3"/>
          <ac:cxnSpMkLst>
            <pc:docMk/>
            <pc:sldMk cId="1608652181" sldId="269"/>
            <ac:cxnSpMk id="146" creationId="{2ECA77C3-90CB-E91F-787D-FB7D76FC0529}"/>
          </ac:cxnSpMkLst>
        </pc:cxnChg>
      </pc:sldChg>
    </pc:docChg>
  </pc:docChgLst>
  <pc:docChgLst>
    <pc:chgData name="Celso Studenroth" userId="S::celso.studenroth@eafranchise.onmicrosoft.com::0f97b659-8f0c-4c0e-b376-cd3cae15cfe7" providerId="AD" clId="Web-{FA7D2FD4-5F8B-4654-A354-385C957F6B06}"/>
    <pc:docChg chg="modSld">
      <pc:chgData name="Celso Studenroth" userId="S::celso.studenroth@eafranchise.onmicrosoft.com::0f97b659-8f0c-4c0e-b376-cd3cae15cfe7" providerId="AD" clId="Web-{FA7D2FD4-5F8B-4654-A354-385C957F6B06}" dt="2025-04-24T13:13:50.605" v="10" actId="20577"/>
      <pc:docMkLst>
        <pc:docMk/>
      </pc:docMkLst>
      <pc:sldChg chg="addSp modSp">
        <pc:chgData name="Celso Studenroth" userId="S::celso.studenroth@eafranchise.onmicrosoft.com::0f97b659-8f0c-4c0e-b376-cd3cae15cfe7" providerId="AD" clId="Web-{FA7D2FD4-5F8B-4654-A354-385C957F6B06}" dt="2025-04-24T13:13:50.605" v="10" actId="20577"/>
        <pc:sldMkLst>
          <pc:docMk/>
          <pc:sldMk cId="2241619286" sldId="485"/>
        </pc:sldMkLst>
        <pc:spChg chg="add mod">
          <ac:chgData name="Celso Studenroth" userId="S::celso.studenroth@eafranchise.onmicrosoft.com::0f97b659-8f0c-4c0e-b376-cd3cae15cfe7" providerId="AD" clId="Web-{FA7D2FD4-5F8B-4654-A354-385C957F6B06}" dt="2025-04-24T13:13:42.605" v="7" actId="1076"/>
          <ac:spMkLst>
            <pc:docMk/>
            <pc:sldMk cId="2241619286" sldId="485"/>
            <ac:spMk id="24" creationId="{C72C3CAB-FE86-849E-57AC-A47CEBFC30A9}"/>
          </ac:spMkLst>
        </pc:spChg>
        <pc:spChg chg="mod">
          <ac:chgData name="Celso Studenroth" userId="S::celso.studenroth@eafranchise.onmicrosoft.com::0f97b659-8f0c-4c0e-b376-cd3cae15cfe7" providerId="AD" clId="Web-{FA7D2FD4-5F8B-4654-A354-385C957F6B06}" dt="2025-04-24T13:13:50.605" v="10" actId="20577"/>
          <ac:spMkLst>
            <pc:docMk/>
            <pc:sldMk cId="2241619286" sldId="485"/>
            <ac:spMk id="161" creationId="{1BC8D203-0582-B19A-7422-3DDF651DEF59}"/>
          </ac:spMkLst>
        </pc:spChg>
        <pc:picChg chg="mod">
          <ac:chgData name="Celso Studenroth" userId="S::celso.studenroth@eafranchise.onmicrosoft.com::0f97b659-8f0c-4c0e-b376-cd3cae15cfe7" providerId="AD" clId="Web-{FA7D2FD4-5F8B-4654-A354-385C957F6B06}" dt="2025-04-24T13:13:42.527" v="5" actId="1076"/>
          <ac:picMkLst>
            <pc:docMk/>
            <pc:sldMk cId="2241619286" sldId="485"/>
            <ac:picMk id="159" creationId="{D5EAF850-A74A-014A-A29E-2EB44E2D1FED}"/>
          </ac:picMkLst>
        </pc:picChg>
      </pc:sldChg>
    </pc:docChg>
  </pc:docChgLst>
  <pc:docChgLst>
    <pc:chgData name="Celso Studenroth" userId="S::celso.studenroth@eafranchise.onmicrosoft.com::0f97b659-8f0c-4c0e-b376-cd3cae15cfe7" providerId="AD" clId="Web-{BF1894AF-3D93-440D-BC17-EBDE7EA02F9E}"/>
    <pc:docChg chg="modSld">
      <pc:chgData name="Celso Studenroth" userId="S::celso.studenroth@eafranchise.onmicrosoft.com::0f97b659-8f0c-4c0e-b376-cd3cae15cfe7" providerId="AD" clId="Web-{BF1894AF-3D93-440D-BC17-EBDE7EA02F9E}" dt="2025-03-20T10:09:28.366" v="35" actId="20577"/>
      <pc:docMkLst>
        <pc:docMk/>
      </pc:docMkLst>
      <pc:sldChg chg="modSp">
        <pc:chgData name="Celso Studenroth" userId="S::celso.studenroth@eafranchise.onmicrosoft.com::0f97b659-8f0c-4c0e-b376-cd3cae15cfe7" providerId="AD" clId="Web-{BF1894AF-3D93-440D-BC17-EBDE7EA02F9E}" dt="2025-03-20T10:09:28.366" v="35" actId="20577"/>
        <pc:sldMkLst>
          <pc:docMk/>
          <pc:sldMk cId="0" sldId="256"/>
        </pc:sldMkLst>
        <pc:spChg chg="mod">
          <ac:chgData name="Celso Studenroth" userId="S::celso.studenroth@eafranchise.onmicrosoft.com::0f97b659-8f0c-4c0e-b376-cd3cae15cfe7" providerId="AD" clId="Web-{BF1894AF-3D93-440D-BC17-EBDE7EA02F9E}" dt="2025-03-20T10:09:28.366" v="35" actId="20577"/>
          <ac:spMkLst>
            <pc:docMk/>
            <pc:sldMk cId="0" sldId="256"/>
            <ac:spMk id="5" creationId="{7A03DE72-3CE4-F408-5572-6757B6DACCD2}"/>
          </ac:spMkLst>
        </pc:spChg>
      </pc:sldChg>
      <pc:sldChg chg="addSp delSp modSp">
        <pc:chgData name="Celso Studenroth" userId="S::celso.studenroth@eafranchise.onmicrosoft.com::0f97b659-8f0c-4c0e-b376-cd3cae15cfe7" providerId="AD" clId="Web-{BF1894AF-3D93-440D-BC17-EBDE7EA02F9E}" dt="2025-03-20T10:09:21.897" v="34" actId="20577"/>
        <pc:sldMkLst>
          <pc:docMk/>
          <pc:sldMk cId="2241619286" sldId="485"/>
        </pc:sldMkLst>
        <pc:spChg chg="mod">
          <ac:chgData name="Celso Studenroth" userId="S::celso.studenroth@eafranchise.onmicrosoft.com::0f97b659-8f0c-4c0e-b376-cd3cae15cfe7" providerId="AD" clId="Web-{BF1894AF-3D93-440D-BC17-EBDE7EA02F9E}" dt="2025-03-20T10:09:21.897" v="34" actId="20577"/>
          <ac:spMkLst>
            <pc:docMk/>
            <pc:sldMk cId="2241619286" sldId="485"/>
            <ac:spMk id="9" creationId="{08436B97-4FF5-28E9-25DD-16BA43946652}"/>
          </ac:spMkLst>
        </pc:spChg>
        <pc:spChg chg="add mod">
          <ac:chgData name="Celso Studenroth" userId="S::celso.studenroth@eafranchise.onmicrosoft.com::0f97b659-8f0c-4c0e-b376-cd3cae15cfe7" providerId="AD" clId="Web-{BF1894AF-3D93-440D-BC17-EBDE7EA02F9E}" dt="2025-03-20T10:08:11.190" v="14" actId="1076"/>
          <ac:spMkLst>
            <pc:docMk/>
            <pc:sldMk cId="2241619286" sldId="485"/>
            <ac:spMk id="16" creationId="{2399C114-62D2-29B4-199B-CB7D9858D358}"/>
          </ac:spMkLst>
        </pc:spChg>
        <pc:spChg chg="add mod">
          <ac:chgData name="Celso Studenroth" userId="S::celso.studenroth@eafranchise.onmicrosoft.com::0f97b659-8f0c-4c0e-b376-cd3cae15cfe7" providerId="AD" clId="Web-{BF1894AF-3D93-440D-BC17-EBDE7EA02F9E}" dt="2025-03-20T10:08:57.538" v="28" actId="20577"/>
          <ac:spMkLst>
            <pc:docMk/>
            <pc:sldMk cId="2241619286" sldId="485"/>
            <ac:spMk id="19" creationId="{BBD799AD-9129-D1F1-912C-5D4742ABAB8B}"/>
          </ac:spMkLst>
        </pc:spChg>
        <pc:spChg chg="add mod">
          <ac:chgData name="Celso Studenroth" userId="S::celso.studenroth@eafranchise.onmicrosoft.com::0f97b659-8f0c-4c0e-b376-cd3cae15cfe7" providerId="AD" clId="Web-{BF1894AF-3D93-440D-BC17-EBDE7EA02F9E}" dt="2025-03-20T10:09:18.272" v="33" actId="1076"/>
          <ac:spMkLst>
            <pc:docMk/>
            <pc:sldMk cId="2241619286" sldId="485"/>
            <ac:spMk id="22" creationId="{37B6DD9E-2720-E455-209F-5ABA95FEE698}"/>
          </ac:spMkLst>
        </pc:spChg>
        <pc:picChg chg="add mod">
          <ac:chgData name="Celso Studenroth" userId="S::celso.studenroth@eafranchise.onmicrosoft.com::0f97b659-8f0c-4c0e-b376-cd3cae15cfe7" providerId="AD" clId="Web-{BF1894AF-3D93-440D-BC17-EBDE7EA02F9E}" dt="2025-03-20T10:07:35.971" v="1" actId="1076"/>
          <ac:picMkLst>
            <pc:docMk/>
            <pc:sldMk cId="2241619286" sldId="485"/>
            <ac:picMk id="13" creationId="{0AB103B8-E61D-E355-1B1D-2A908CDD1880}"/>
          </ac:picMkLst>
        </pc:picChg>
        <pc:picChg chg="add mod">
          <ac:chgData name="Celso Studenroth" userId="S::celso.studenroth@eafranchise.onmicrosoft.com::0f97b659-8f0c-4c0e-b376-cd3cae15cfe7" providerId="AD" clId="Web-{BF1894AF-3D93-440D-BC17-EBDE7EA02F9E}" dt="2025-03-20T10:08:11.206" v="15" actId="1076"/>
          <ac:picMkLst>
            <pc:docMk/>
            <pc:sldMk cId="2241619286" sldId="485"/>
            <ac:picMk id="17" creationId="{7F822B90-F966-9D08-D4DD-E68560E35911}"/>
          </ac:picMkLst>
        </pc:picChg>
        <pc:cxnChg chg="add del mod">
          <ac:chgData name="Celso Studenroth" userId="S::celso.studenroth@eafranchise.onmicrosoft.com::0f97b659-8f0c-4c0e-b376-cd3cae15cfe7" providerId="AD" clId="Web-{BF1894AF-3D93-440D-BC17-EBDE7EA02F9E}" dt="2025-03-20T10:07:56.862" v="12"/>
          <ac:cxnSpMkLst>
            <pc:docMk/>
            <pc:sldMk cId="2241619286" sldId="485"/>
            <ac:cxnSpMk id="14" creationId="{DB8C0BBC-8ABF-635E-80D7-A19F122DB0DA}"/>
          </ac:cxnSpMkLst>
        </pc:cxnChg>
        <pc:cxnChg chg="add mod">
          <ac:chgData name="Celso Studenroth" userId="S::celso.studenroth@eafranchise.onmicrosoft.com::0f97b659-8f0c-4c0e-b376-cd3cae15cfe7" providerId="AD" clId="Web-{BF1894AF-3D93-440D-BC17-EBDE7EA02F9E}" dt="2025-03-20T10:08:11.175" v="13" actId="1076"/>
          <ac:cxnSpMkLst>
            <pc:docMk/>
            <pc:sldMk cId="2241619286" sldId="485"/>
            <ac:cxnSpMk id="15" creationId="{11839F01-5E94-3E4A-072F-9D9A7285D6C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6F6F5-19B4-47F6-AB9C-1E321BC82C22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25C65-A290-4D42-8CA9-CF01A517B8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32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2B56C-97ED-471A-D332-6740026EC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0EEEFE-AD07-AE80-9786-095A0FB65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0C2DFF-AE0E-8ECF-CE74-8A0F2EE84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9FBF42-E1CA-1C04-8B57-6C23CE63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814D1B-775D-3D4D-0873-743EE0E3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6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CDB0F-16CD-4FB2-8364-5288B732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7B1FD57-DF3F-69BB-EC6D-70B7011A9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FC8C8D-7AAA-9DA6-9B70-538E35CF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87F4A6-B12E-B535-365C-B04C0C290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3A6341-01B7-499D-C281-1222BC08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11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D8BB07-E429-7156-0D38-E1A350580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F9CE67-8EA0-CD14-EE6D-341F818EC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ABFFB3-8908-1AA2-85E1-03D04EB4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B0745C-8C0C-3855-2FC3-A04B9F68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44AC3B-745E-F680-CBBC-77CCD2E7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99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4F92CF-B4F5-5344-A886-E3DAD85699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" y="-11202"/>
            <a:ext cx="12189342" cy="686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99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09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404E3F08-2F1F-C345-9221-E53F78158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961" y="6486610"/>
            <a:ext cx="10094976" cy="1219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F07AB61-1440-0D4B-9A25-3A34C742C6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73960" y="6256997"/>
            <a:ext cx="327231" cy="318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54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55AF1-AE97-CE8D-7CF2-160B4940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A7955A-E49E-8CE1-3290-44771FF36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9C757C-1001-64D2-6308-EA82425C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6E68C0-5721-3FB1-82DA-F53A1DB6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08C85C-F189-A5C5-5238-F9EBFDE3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5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52164-F6EE-797E-0740-ADC050E7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C16DE0-FF56-EB74-1E52-120A3A2FE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C4662E-1636-ADF4-E713-2EC363C3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ACE8BC-F292-3F34-2F8D-8833B3470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2695A1-C30F-563D-AA16-0BF0CD2B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34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CB2A1-BB38-F881-FF7D-7ECE4800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BACC22-B3D1-5D3F-CC82-AC4E3FEF5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F298F3-5F66-9930-B598-E470DE49E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0E54D-A2C0-F1A2-2D96-222923A6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56FEA0-E0FC-2B9F-86B0-5726179B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6928E3-DE76-48BE-BAA5-4DA446B6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25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01353-BCE2-5948-711E-3E30EDF9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6334B0-685D-EF19-25AA-B8F2A2725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2BE9B4-F58F-68B4-05EF-271451BF5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59A7F6D-B12A-8B32-F087-DB4D19940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C0C2E2F-85E5-93D2-F04F-1D7289E9F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56F4E77-D812-8420-266A-1CB9866ED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E3E62C5-87AB-DC4C-1BC7-9FA6E9D8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504DCEA-89B0-DF16-7299-05B67D8A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02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45FFB-F190-132C-DD0C-CD40AA8F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C75C3EE-FCAC-AFBC-7360-1B6CF9AB4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19E296-3F38-18F9-AEF6-9AB7BF82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72E1375-6DEE-633F-5CC9-00449F61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99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59A0F3C-F189-1E94-ACB7-96E31762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6138ED6-C140-E28E-43E2-5262FBC4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DBBB83-6D42-37F4-09BB-7CF7666A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3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2934F-A5C3-0193-0BD0-639C0307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B85E9C-D91F-7C92-DC2E-1DE8048F9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82B0EB-6430-6F90-0A4F-C291E1ABF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3FF615-0A45-98F2-288D-9A2B85EF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CE2466-FC33-8B76-4E7B-D72DACF0A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7616DB7-12B5-EEE4-C7B9-60E63AB0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52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3A11A-D4E5-8E67-C8F3-EED795BA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41C543F-F384-A912-CF57-A15BFB4F0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05AF8A-A279-E22A-1F30-7452F7E48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DD4415-52D5-5AE8-4BDF-D349B6C02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AA5-2811-AD44-AA76-E73B1FB0D605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26B980-25EA-2B64-1560-2CFC7E1D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9D6B12-6298-C8BE-A4BF-DD30B497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C4B-30A6-4141-9084-402747195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14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E1BD824-D328-2F69-ED7A-BBB078FE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8DDDA4-D6AA-463F-397E-7E29B3048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3D336D-DBB0-9C2C-915A-11BCDA151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97AA5-2811-AD44-AA76-E73B1FB0D605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245478-EA7F-7540-4013-F3134CCDA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AC9FAC-5421-765B-AB8B-3E71DBBEE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65C4B-30A6-4141-9084-402747195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03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6.JPG"/><Relationship Id="rId5" Type="http://schemas.openxmlformats.org/officeDocument/2006/relationships/image" Target="../media/image11.svg"/><Relationship Id="rId15" Type="http://schemas.openxmlformats.org/officeDocument/2006/relationships/image" Target="../media/image19.svg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image" Target="../media/image19.svg"/><Relationship Id="rId7" Type="http://schemas.openxmlformats.org/officeDocument/2006/relationships/image" Target="../media/image9.svg"/><Relationship Id="rId12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5.jpeg"/><Relationship Id="rId5" Type="http://schemas.openxmlformats.org/officeDocument/2006/relationships/image" Target="../media/image11.svg"/><Relationship Id="rId10" Type="http://schemas.openxmlformats.org/officeDocument/2006/relationships/image" Target="../media/image6.JP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A3DB1D4-01EC-4EDA-94F0-1A8E346DCEB7}"/>
              </a:ext>
            </a:extLst>
          </p:cNvPr>
          <p:cNvSpPr txBox="1"/>
          <p:nvPr/>
        </p:nvSpPr>
        <p:spPr>
          <a:xfrm>
            <a:off x="5028447" y="5575541"/>
            <a:ext cx="213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ORGANOGRAMA MASTER BR</a:t>
            </a:r>
          </a:p>
        </p:txBody>
      </p:sp>
    </p:spTree>
    <p:extLst>
      <p:ext uri="{BB962C8B-B14F-4D97-AF65-F5344CB8AC3E}">
        <p14:creationId xmlns:p14="http://schemas.microsoft.com/office/powerpoint/2010/main" val="33761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ráfico 5" descr="Gráfic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838" y="2252845"/>
            <a:ext cx="541516" cy="541516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CaixaDeTexto 18"/>
          <p:cNvSpPr txBox="1"/>
          <p:nvPr/>
        </p:nvSpPr>
        <p:spPr>
          <a:xfrm>
            <a:off x="2576736" y="2739128"/>
            <a:ext cx="88166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800"/>
            </a:lvl1pPr>
          </a:lstStyle>
          <a:p>
            <a:r>
              <a:rPr lang="pt-BR" sz="1200" dirty="0"/>
              <a:t>LOGÍSTICA</a:t>
            </a:r>
            <a:endParaRPr sz="1200" dirty="0"/>
          </a:p>
        </p:txBody>
      </p:sp>
      <p:sp>
        <p:nvSpPr>
          <p:cNvPr id="98" name="CaixaDeTexto 19"/>
          <p:cNvSpPr txBox="1"/>
          <p:nvPr/>
        </p:nvSpPr>
        <p:spPr>
          <a:xfrm>
            <a:off x="3760118" y="2721650"/>
            <a:ext cx="147160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ctr">
              <a:defRPr sz="800"/>
            </a:lvl1pPr>
          </a:lstStyle>
          <a:p>
            <a:r>
              <a:rPr lang="pt-BR" sz="1200" dirty="0"/>
              <a:t>OPERAÇÕES</a:t>
            </a:r>
            <a:endParaRPr lang="pt-BR" dirty="0"/>
          </a:p>
        </p:txBody>
      </p:sp>
      <p:sp>
        <p:nvSpPr>
          <p:cNvPr id="121" name="Retângulo 159"/>
          <p:cNvSpPr/>
          <p:nvPr/>
        </p:nvSpPr>
        <p:spPr>
          <a:xfrm>
            <a:off x="133610" y="254300"/>
            <a:ext cx="11924780" cy="6638795"/>
          </a:xfrm>
          <a:prstGeom prst="rect">
            <a:avLst/>
          </a:prstGeom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6" name="Imagem 56" descr="Imagem 56"/>
          <p:cNvPicPr>
            <a:picLocks noChangeAspect="1"/>
          </p:cNvPicPr>
          <p:nvPr/>
        </p:nvPicPr>
        <p:blipFill>
          <a:blip r:embed="rId3"/>
          <a:srcRect r="20" b="20"/>
          <a:stretch>
            <a:fillRect/>
          </a:stretch>
        </p:blipFill>
        <p:spPr>
          <a:xfrm>
            <a:off x="5551113" y="700244"/>
            <a:ext cx="1055818" cy="1055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4" y="0"/>
                  <a:pt x="0" y="4834"/>
                  <a:pt x="0" y="10800"/>
                </a:cubicBezTo>
                <a:cubicBezTo>
                  <a:pt x="0" y="16766"/>
                  <a:pt x="4834" y="21600"/>
                  <a:pt x="10800" y="21600"/>
                </a:cubicBezTo>
                <a:cubicBezTo>
                  <a:pt x="16766" y="21600"/>
                  <a:pt x="21600" y="16766"/>
                  <a:pt x="21600" y="10800"/>
                </a:cubicBezTo>
                <a:cubicBezTo>
                  <a:pt x="21600" y="4834"/>
                  <a:pt x="16766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" name="Imagem 53" descr="Imagem 53">
            <a:extLst>
              <a:ext uri="{FF2B5EF4-FFF2-40B4-BE49-F238E27FC236}">
                <a16:creationId xmlns:a16="http://schemas.microsoft.com/office/drawing/2014/main" id="{AB5B5A48-14C7-EE93-877E-586C7E21CF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74" t="24960" r="71075" b="29198"/>
          <a:stretch>
            <a:fillRect/>
          </a:stretch>
        </p:blipFill>
        <p:spPr>
          <a:xfrm>
            <a:off x="4305397" y="2278942"/>
            <a:ext cx="470703" cy="36986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Oval 54">
            <a:extLst>
              <a:ext uri="{FF2B5EF4-FFF2-40B4-BE49-F238E27FC236}">
                <a16:creationId xmlns:a16="http://schemas.microsoft.com/office/drawing/2014/main" id="{B30F1425-35C7-2470-E0D9-30B0B9B9FF44}"/>
              </a:ext>
            </a:extLst>
          </p:cNvPr>
          <p:cNvSpPr/>
          <p:nvPr/>
        </p:nvSpPr>
        <p:spPr>
          <a:xfrm>
            <a:off x="4305397" y="2274910"/>
            <a:ext cx="459331" cy="449949"/>
          </a:xfrm>
          <a:prstGeom prst="ellipse">
            <a:avLst/>
          </a:prstGeom>
          <a:ln w="12700">
            <a:solidFill>
              <a:srgbClr val="80808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" name="Gráfico 3" descr="Gráfico 3">
            <a:extLst>
              <a:ext uri="{FF2B5EF4-FFF2-40B4-BE49-F238E27FC236}">
                <a16:creationId xmlns:a16="http://schemas.microsoft.com/office/drawing/2014/main" id="{1660EE4D-CBAC-2AA5-9D83-FDDA6353C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831" y="2245881"/>
            <a:ext cx="541516" cy="541516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aixaDeTexto 19">
            <a:extLst>
              <a:ext uri="{FF2B5EF4-FFF2-40B4-BE49-F238E27FC236}">
                <a16:creationId xmlns:a16="http://schemas.microsoft.com/office/drawing/2014/main" id="{CE6FCA92-2A46-D8C2-E6E9-F4ED3607F75E}"/>
              </a:ext>
            </a:extLst>
          </p:cNvPr>
          <p:cNvSpPr txBox="1"/>
          <p:nvPr/>
        </p:nvSpPr>
        <p:spPr>
          <a:xfrm>
            <a:off x="5351621" y="2727587"/>
            <a:ext cx="140796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800"/>
            </a:lvl1pPr>
          </a:lstStyle>
          <a:p>
            <a:r>
              <a:rPr lang="pt-BR" sz="1200" dirty="0"/>
              <a:t>ADMINISTRATIVO</a:t>
            </a:r>
            <a:endParaRPr sz="1200" dirty="0"/>
          </a:p>
        </p:txBody>
      </p:sp>
      <p:pic>
        <p:nvPicPr>
          <p:cNvPr id="2" name="Gráfico 5" descr="Gráfico 5">
            <a:extLst>
              <a:ext uri="{FF2B5EF4-FFF2-40B4-BE49-F238E27FC236}">
                <a16:creationId xmlns:a16="http://schemas.microsoft.com/office/drawing/2014/main" id="{A4352C66-0567-7792-66BD-E8EEAC2DD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732" y="2255707"/>
            <a:ext cx="541516" cy="54151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ixaDeTexto 19">
            <a:extLst>
              <a:ext uri="{FF2B5EF4-FFF2-40B4-BE49-F238E27FC236}">
                <a16:creationId xmlns:a16="http://schemas.microsoft.com/office/drawing/2014/main" id="{A9A90B3F-52F1-759D-EADF-CC3E49E3240E}"/>
              </a:ext>
            </a:extLst>
          </p:cNvPr>
          <p:cNvSpPr txBox="1"/>
          <p:nvPr/>
        </p:nvSpPr>
        <p:spPr>
          <a:xfrm>
            <a:off x="6881059" y="2745910"/>
            <a:ext cx="140796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ctr">
              <a:defRPr sz="800"/>
            </a:lvl1pPr>
          </a:lstStyle>
          <a:p>
            <a:r>
              <a:rPr lang="pt-BR" sz="1200" dirty="0">
                <a:cs typeface="Calibri"/>
              </a:rPr>
              <a:t>COMERCIAL</a:t>
            </a:r>
          </a:p>
        </p:txBody>
      </p:sp>
      <p:pic>
        <p:nvPicPr>
          <p:cNvPr id="7" name="Imagem 6" descr="Uma imagem contendo Logotipo&#10;&#10;Descrição gerada automaticamente">
            <a:extLst>
              <a:ext uri="{FF2B5EF4-FFF2-40B4-BE49-F238E27FC236}">
                <a16:creationId xmlns:a16="http://schemas.microsoft.com/office/drawing/2014/main" id="{E7DD3955-F225-0CD8-2078-A2F7ADE70F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4" t="24960" r="71075" b="29199"/>
          <a:stretch/>
        </p:blipFill>
        <p:spPr>
          <a:xfrm>
            <a:off x="8777168" y="2298993"/>
            <a:ext cx="470702" cy="369867"/>
          </a:xfrm>
          <a:prstGeom prst="rect">
            <a:avLst/>
          </a:prstGeom>
        </p:spPr>
      </p:pic>
      <p:sp>
        <p:nvSpPr>
          <p:cNvPr id="10" name="Oval 54">
            <a:extLst>
              <a:ext uri="{FF2B5EF4-FFF2-40B4-BE49-F238E27FC236}">
                <a16:creationId xmlns:a16="http://schemas.microsoft.com/office/drawing/2014/main" id="{1F5A6966-FC80-F43C-B14B-EED064DEBA6B}"/>
              </a:ext>
            </a:extLst>
          </p:cNvPr>
          <p:cNvSpPr/>
          <p:nvPr/>
        </p:nvSpPr>
        <p:spPr>
          <a:xfrm>
            <a:off x="8777168" y="2255934"/>
            <a:ext cx="459331" cy="449949"/>
          </a:xfrm>
          <a:prstGeom prst="ellipse">
            <a:avLst/>
          </a:prstGeom>
          <a:ln w="12700">
            <a:solidFill>
              <a:srgbClr val="80808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CaixaDeTexto 19">
            <a:extLst>
              <a:ext uri="{FF2B5EF4-FFF2-40B4-BE49-F238E27FC236}">
                <a16:creationId xmlns:a16="http://schemas.microsoft.com/office/drawing/2014/main" id="{7EC191E3-1D09-9249-F58B-A786CA989C2E}"/>
              </a:ext>
            </a:extLst>
          </p:cNvPr>
          <p:cNvSpPr txBox="1"/>
          <p:nvPr/>
        </p:nvSpPr>
        <p:spPr>
          <a:xfrm>
            <a:off x="8320476" y="2717681"/>
            <a:ext cx="140796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ctr">
              <a:defRPr sz="800"/>
            </a:lvl1pPr>
          </a:lstStyle>
          <a:p>
            <a:r>
              <a:rPr lang="pt-BR" sz="1200" dirty="0">
                <a:cs typeface="Calibri"/>
              </a:rPr>
              <a:t>MARKETING</a:t>
            </a:r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F93F4949-F12A-475B-4DA3-B31B83B47FED}"/>
              </a:ext>
            </a:extLst>
          </p:cNvPr>
          <p:cNvSpPr/>
          <p:nvPr/>
        </p:nvSpPr>
        <p:spPr>
          <a:xfrm>
            <a:off x="2424307" y="3229200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RECEBIMENTO</a:t>
            </a:r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BE8B94C6-F84C-3DDC-E325-44EBCC60D0D8}"/>
              </a:ext>
            </a:extLst>
          </p:cNvPr>
          <p:cNvSpPr/>
          <p:nvPr/>
        </p:nvSpPr>
        <p:spPr>
          <a:xfrm>
            <a:off x="2424307" y="3703650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PRODUÇÃO</a:t>
            </a:r>
          </a:p>
        </p:txBody>
      </p:sp>
      <p:sp>
        <p:nvSpPr>
          <p:cNvPr id="22" name="Retângulo Arredondado 21">
            <a:extLst>
              <a:ext uri="{FF2B5EF4-FFF2-40B4-BE49-F238E27FC236}">
                <a16:creationId xmlns:a16="http://schemas.microsoft.com/office/drawing/2014/main" id="{2379B54F-8350-8E2D-4828-0A1816CF043E}"/>
              </a:ext>
            </a:extLst>
          </p:cNvPr>
          <p:cNvSpPr/>
          <p:nvPr/>
        </p:nvSpPr>
        <p:spPr>
          <a:xfrm>
            <a:off x="2424306" y="4178100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SEPARAÇÃO</a:t>
            </a:r>
          </a:p>
        </p:txBody>
      </p:sp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D85B5076-7681-7291-62A4-B7ADC131EAE9}"/>
              </a:ext>
            </a:extLst>
          </p:cNvPr>
          <p:cNvSpPr/>
          <p:nvPr/>
        </p:nvSpPr>
        <p:spPr>
          <a:xfrm>
            <a:off x="2424305" y="4678879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EXPEDIÇÃO</a:t>
            </a:r>
          </a:p>
        </p:txBody>
      </p:sp>
      <p:sp>
        <p:nvSpPr>
          <p:cNvPr id="24" name="Retângulo Arredondado 23">
            <a:extLst>
              <a:ext uri="{FF2B5EF4-FFF2-40B4-BE49-F238E27FC236}">
                <a16:creationId xmlns:a16="http://schemas.microsoft.com/office/drawing/2014/main" id="{A02F263B-D805-B30D-117F-DBC17E031CAB}"/>
              </a:ext>
            </a:extLst>
          </p:cNvPr>
          <p:cNvSpPr/>
          <p:nvPr/>
        </p:nvSpPr>
        <p:spPr>
          <a:xfrm>
            <a:off x="2424304" y="5174937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FATURAMENTO</a:t>
            </a:r>
          </a:p>
        </p:txBody>
      </p:sp>
      <p:sp>
        <p:nvSpPr>
          <p:cNvPr id="26" name="Retângulo Arredondado 25">
            <a:extLst>
              <a:ext uri="{FF2B5EF4-FFF2-40B4-BE49-F238E27FC236}">
                <a16:creationId xmlns:a16="http://schemas.microsoft.com/office/drawing/2014/main" id="{86FA9CC7-BDAD-9294-7E72-B8D5589295FF}"/>
              </a:ext>
            </a:extLst>
          </p:cNvPr>
          <p:cNvSpPr/>
          <p:nvPr/>
        </p:nvSpPr>
        <p:spPr>
          <a:xfrm>
            <a:off x="3922794" y="4178954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UNIDADES PRÓPRIAS</a:t>
            </a:r>
          </a:p>
        </p:txBody>
      </p:sp>
      <p:sp>
        <p:nvSpPr>
          <p:cNvPr id="28" name="Retângulo Arredondado 27">
            <a:extLst>
              <a:ext uri="{FF2B5EF4-FFF2-40B4-BE49-F238E27FC236}">
                <a16:creationId xmlns:a16="http://schemas.microsoft.com/office/drawing/2014/main" id="{71935C82-8789-6700-8342-722AA40A800E}"/>
              </a:ext>
            </a:extLst>
          </p:cNvPr>
          <p:cNvSpPr/>
          <p:nvPr/>
        </p:nvSpPr>
        <p:spPr>
          <a:xfrm>
            <a:off x="3926208" y="3241303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SUPERVISÃO</a:t>
            </a:r>
          </a:p>
        </p:txBody>
      </p:sp>
      <p:sp>
        <p:nvSpPr>
          <p:cNvPr id="33" name="Retângulo Arredondado 32">
            <a:extLst>
              <a:ext uri="{FF2B5EF4-FFF2-40B4-BE49-F238E27FC236}">
                <a16:creationId xmlns:a16="http://schemas.microsoft.com/office/drawing/2014/main" id="{9089B166-5DDB-53A0-38E0-5AB5440FF02C}"/>
              </a:ext>
            </a:extLst>
          </p:cNvPr>
          <p:cNvSpPr/>
          <p:nvPr/>
        </p:nvSpPr>
        <p:spPr>
          <a:xfrm>
            <a:off x="5428111" y="3206280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FINANCEIRO</a:t>
            </a:r>
          </a:p>
        </p:txBody>
      </p:sp>
      <p:sp>
        <p:nvSpPr>
          <p:cNvPr id="37" name="Retângulo Arredondado 36">
            <a:extLst>
              <a:ext uri="{FF2B5EF4-FFF2-40B4-BE49-F238E27FC236}">
                <a16:creationId xmlns:a16="http://schemas.microsoft.com/office/drawing/2014/main" id="{43A96597-0F9D-1111-9034-207806F928CD}"/>
              </a:ext>
            </a:extLst>
          </p:cNvPr>
          <p:cNvSpPr/>
          <p:nvPr/>
        </p:nvSpPr>
        <p:spPr>
          <a:xfrm>
            <a:off x="5428111" y="3680730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JURÍDICO</a:t>
            </a:r>
          </a:p>
        </p:txBody>
      </p:sp>
      <p:sp>
        <p:nvSpPr>
          <p:cNvPr id="39" name="Retângulo Arredondado 38">
            <a:extLst>
              <a:ext uri="{FF2B5EF4-FFF2-40B4-BE49-F238E27FC236}">
                <a16:creationId xmlns:a16="http://schemas.microsoft.com/office/drawing/2014/main" id="{C1B535C5-59A6-BA7A-7F61-3767CC52E34E}"/>
              </a:ext>
            </a:extLst>
          </p:cNvPr>
          <p:cNvSpPr/>
          <p:nvPr/>
        </p:nvSpPr>
        <p:spPr>
          <a:xfrm>
            <a:off x="5438024" y="4196681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COMPRAS / CADASTRO</a:t>
            </a:r>
          </a:p>
        </p:txBody>
      </p: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BD09A80A-FCAE-5AF5-F58A-AD89B46F6518}"/>
              </a:ext>
            </a:extLst>
          </p:cNvPr>
          <p:cNvSpPr/>
          <p:nvPr/>
        </p:nvSpPr>
        <p:spPr>
          <a:xfrm>
            <a:off x="5438207" y="4691560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INFRA / </a:t>
            </a:r>
            <a:br>
              <a:rPr lang="pt-BR" sz="800" dirty="0">
                <a:latin typeface="Avenir Book" panose="02000503020000020003" pitchFamily="2" charset="0"/>
              </a:rPr>
            </a:br>
            <a:r>
              <a:rPr lang="pt-BR" sz="800" dirty="0">
                <a:latin typeface="Avenir Book" panose="02000503020000020003" pitchFamily="2" charset="0"/>
              </a:rPr>
              <a:t>TI HELP DESK</a:t>
            </a:r>
          </a:p>
        </p:txBody>
      </p:sp>
      <p:sp>
        <p:nvSpPr>
          <p:cNvPr id="42" name="Retângulo Arredondado 41">
            <a:extLst>
              <a:ext uri="{FF2B5EF4-FFF2-40B4-BE49-F238E27FC236}">
                <a16:creationId xmlns:a16="http://schemas.microsoft.com/office/drawing/2014/main" id="{A1829415-6AE1-F960-6A12-DA215606BB87}"/>
              </a:ext>
            </a:extLst>
          </p:cNvPr>
          <p:cNvSpPr/>
          <p:nvPr/>
        </p:nvSpPr>
        <p:spPr>
          <a:xfrm>
            <a:off x="7004441" y="3218084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E-COMMERCE</a:t>
            </a:r>
          </a:p>
        </p:txBody>
      </p:sp>
      <p:sp>
        <p:nvSpPr>
          <p:cNvPr id="44" name="Retângulo Arredondado 43">
            <a:extLst>
              <a:ext uri="{FF2B5EF4-FFF2-40B4-BE49-F238E27FC236}">
                <a16:creationId xmlns:a16="http://schemas.microsoft.com/office/drawing/2014/main" id="{ED2E20CB-1EF5-5D47-CF09-EDD3D39A4569}"/>
              </a:ext>
            </a:extLst>
          </p:cNvPr>
          <p:cNvSpPr/>
          <p:nvPr/>
        </p:nvSpPr>
        <p:spPr>
          <a:xfrm>
            <a:off x="7012866" y="3683919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ABASTECIMENTO</a:t>
            </a:r>
          </a:p>
        </p:txBody>
      </p: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C0DF4064-B35F-661B-BD90-375B272685B6}"/>
              </a:ext>
            </a:extLst>
          </p:cNvPr>
          <p:cNvSpPr/>
          <p:nvPr/>
        </p:nvSpPr>
        <p:spPr>
          <a:xfrm>
            <a:off x="3919526" y="3705795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800" dirty="0">
                <a:latin typeface="Avenir Book"/>
              </a:rPr>
              <a:t>RELACIONAMENTO</a:t>
            </a:r>
            <a:endParaRPr lang="pt-BR" dirty="0"/>
          </a:p>
        </p:txBody>
      </p:sp>
      <p:sp>
        <p:nvSpPr>
          <p:cNvPr id="46" name="Retângulo Arredondado 45">
            <a:extLst>
              <a:ext uri="{FF2B5EF4-FFF2-40B4-BE49-F238E27FC236}">
                <a16:creationId xmlns:a16="http://schemas.microsoft.com/office/drawing/2014/main" id="{2280BDD2-CC47-654E-0108-96423B134A29}"/>
              </a:ext>
            </a:extLst>
          </p:cNvPr>
          <p:cNvSpPr/>
          <p:nvPr/>
        </p:nvSpPr>
        <p:spPr>
          <a:xfrm>
            <a:off x="7007853" y="4144138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MULTIMARCAS / G2U</a:t>
            </a:r>
          </a:p>
        </p:txBody>
      </p:sp>
      <p:sp>
        <p:nvSpPr>
          <p:cNvPr id="47" name="Retângulo Arredondado 46">
            <a:extLst>
              <a:ext uri="{FF2B5EF4-FFF2-40B4-BE49-F238E27FC236}">
                <a16:creationId xmlns:a16="http://schemas.microsoft.com/office/drawing/2014/main" id="{4E3DB46F-CFC7-BEDC-DBEE-6AD857ED5449}"/>
              </a:ext>
            </a:extLst>
          </p:cNvPr>
          <p:cNvSpPr/>
          <p:nvPr/>
        </p:nvSpPr>
        <p:spPr>
          <a:xfrm>
            <a:off x="7014495" y="4640196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REVENDAS / PARCERIAS</a:t>
            </a:r>
          </a:p>
        </p:txBody>
      </p:sp>
      <p:sp>
        <p:nvSpPr>
          <p:cNvPr id="48" name="Retângulo Arredondado 47">
            <a:extLst>
              <a:ext uri="{FF2B5EF4-FFF2-40B4-BE49-F238E27FC236}">
                <a16:creationId xmlns:a16="http://schemas.microsoft.com/office/drawing/2014/main" id="{45149EB6-FC64-A333-8DE9-888BC74B60A7}"/>
              </a:ext>
            </a:extLst>
          </p:cNvPr>
          <p:cNvSpPr/>
          <p:nvPr/>
        </p:nvSpPr>
        <p:spPr>
          <a:xfrm>
            <a:off x="8512985" y="3206280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MÍDIAS SOCIAIS</a:t>
            </a:r>
          </a:p>
        </p:txBody>
      </p:sp>
      <p:sp>
        <p:nvSpPr>
          <p:cNvPr id="49" name="Retângulo Arredondado 48">
            <a:extLst>
              <a:ext uri="{FF2B5EF4-FFF2-40B4-BE49-F238E27FC236}">
                <a16:creationId xmlns:a16="http://schemas.microsoft.com/office/drawing/2014/main" id="{00B9E66B-CFD2-8DBE-B996-CA55DAA06C7F}"/>
              </a:ext>
            </a:extLst>
          </p:cNvPr>
          <p:cNvSpPr/>
          <p:nvPr/>
        </p:nvSpPr>
        <p:spPr>
          <a:xfrm>
            <a:off x="8512985" y="3680730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TRADE MKT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08B6029C-3E4E-7797-A7B8-9EAC942C3E6C}"/>
              </a:ext>
            </a:extLst>
          </p:cNvPr>
          <p:cNvSpPr/>
          <p:nvPr/>
        </p:nvSpPr>
        <p:spPr>
          <a:xfrm>
            <a:off x="8512984" y="4155180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CONTEÚDO </a:t>
            </a:r>
          </a:p>
        </p:txBody>
      </p:sp>
      <p:sp>
        <p:nvSpPr>
          <p:cNvPr id="51" name="Retângulo Arredondado 50">
            <a:extLst>
              <a:ext uri="{FF2B5EF4-FFF2-40B4-BE49-F238E27FC236}">
                <a16:creationId xmlns:a16="http://schemas.microsoft.com/office/drawing/2014/main" id="{F3AC01D9-89D1-1E7B-AB53-C63A46FD3723}"/>
              </a:ext>
            </a:extLst>
          </p:cNvPr>
          <p:cNvSpPr/>
          <p:nvPr/>
        </p:nvSpPr>
        <p:spPr>
          <a:xfrm>
            <a:off x="8517885" y="5616697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VM</a:t>
            </a:r>
          </a:p>
        </p:txBody>
      </p:sp>
      <p:sp>
        <p:nvSpPr>
          <p:cNvPr id="52" name="Retângulo Arredondado 51">
            <a:extLst>
              <a:ext uri="{FF2B5EF4-FFF2-40B4-BE49-F238E27FC236}">
                <a16:creationId xmlns:a16="http://schemas.microsoft.com/office/drawing/2014/main" id="{C69DC785-C23C-253E-2D11-FFE9D1F5D3C3}"/>
              </a:ext>
            </a:extLst>
          </p:cNvPr>
          <p:cNvSpPr/>
          <p:nvPr/>
        </p:nvSpPr>
        <p:spPr>
          <a:xfrm>
            <a:off x="2424303" y="5659879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ARQUITETURA</a:t>
            </a:r>
          </a:p>
        </p:txBody>
      </p:sp>
      <p:sp>
        <p:nvSpPr>
          <p:cNvPr id="4" name="Retângulo Arredondado 27">
            <a:extLst>
              <a:ext uri="{FF2B5EF4-FFF2-40B4-BE49-F238E27FC236}">
                <a16:creationId xmlns:a16="http://schemas.microsoft.com/office/drawing/2014/main" id="{F7EEEF64-2F2D-155C-5A33-7519E1B5D9D5}"/>
              </a:ext>
            </a:extLst>
          </p:cNvPr>
          <p:cNvSpPr/>
          <p:nvPr/>
        </p:nvSpPr>
        <p:spPr>
          <a:xfrm>
            <a:off x="5438024" y="5183493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800" dirty="0">
                <a:latin typeface="Avenir Book"/>
              </a:rPr>
              <a:t>TI - SISTEMAS</a:t>
            </a:r>
            <a:endParaRPr lang="pt-BR" dirty="0"/>
          </a:p>
        </p:txBody>
      </p:sp>
      <p:sp>
        <p:nvSpPr>
          <p:cNvPr id="5" name="CaixaDeTexto 38">
            <a:extLst>
              <a:ext uri="{FF2B5EF4-FFF2-40B4-BE49-F238E27FC236}">
                <a16:creationId xmlns:a16="http://schemas.microsoft.com/office/drawing/2014/main" id="{7A03DE72-3CE4-F408-5572-6757B6DACCD2}"/>
              </a:ext>
            </a:extLst>
          </p:cNvPr>
          <p:cNvSpPr txBox="1"/>
          <p:nvPr/>
        </p:nvSpPr>
        <p:spPr>
          <a:xfrm>
            <a:off x="10169334" y="5685840"/>
            <a:ext cx="72706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 algn="ctr">
              <a:defRPr sz="4000"/>
            </a:lvl1pPr>
          </a:lstStyle>
          <a:p>
            <a:r>
              <a:rPr lang="pt-BR" dirty="0">
                <a:ea typeface="Calibri"/>
                <a:cs typeface="Calibri"/>
              </a:rPr>
              <a:t>42</a:t>
            </a:r>
          </a:p>
        </p:txBody>
      </p:sp>
      <p:sp>
        <p:nvSpPr>
          <p:cNvPr id="8" name="CaixaDeTexto 39">
            <a:extLst>
              <a:ext uri="{FF2B5EF4-FFF2-40B4-BE49-F238E27FC236}">
                <a16:creationId xmlns:a16="http://schemas.microsoft.com/office/drawing/2014/main" id="{0929F995-0CC2-C938-1A28-18110131DFFA}"/>
              </a:ext>
            </a:extLst>
          </p:cNvPr>
          <p:cNvSpPr txBox="1"/>
          <p:nvPr/>
        </p:nvSpPr>
        <p:spPr>
          <a:xfrm>
            <a:off x="10165917" y="6248425"/>
            <a:ext cx="715666" cy="196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"/>
            </a:lvl1pPr>
          </a:lstStyle>
          <a:p>
            <a:r>
              <a:t>TEAM</a:t>
            </a:r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7A2876DB-52A1-8F7C-6B80-52B812F06EFB}"/>
              </a:ext>
            </a:extLst>
          </p:cNvPr>
          <p:cNvSpPr/>
          <p:nvPr/>
        </p:nvSpPr>
        <p:spPr>
          <a:xfrm>
            <a:off x="8511242" y="4640196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PERSONALIZAÇÃO</a:t>
            </a:r>
          </a:p>
        </p:txBody>
      </p:sp>
      <p:pic>
        <p:nvPicPr>
          <p:cNvPr id="9" name="Imagem 53" descr="Imagem 53">
            <a:extLst>
              <a:ext uri="{FF2B5EF4-FFF2-40B4-BE49-F238E27FC236}">
                <a16:creationId xmlns:a16="http://schemas.microsoft.com/office/drawing/2014/main" id="{D54C7E1C-9A82-8E53-8539-3A7DB8286E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74" t="24960" r="71075" b="29198"/>
          <a:stretch>
            <a:fillRect/>
          </a:stretch>
        </p:blipFill>
        <p:spPr>
          <a:xfrm>
            <a:off x="1314384" y="2427867"/>
            <a:ext cx="470703" cy="36986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Oval 54">
            <a:extLst>
              <a:ext uri="{FF2B5EF4-FFF2-40B4-BE49-F238E27FC236}">
                <a16:creationId xmlns:a16="http://schemas.microsoft.com/office/drawing/2014/main" id="{FB76FE5A-F491-C184-E8AE-30AA93CA7C94}"/>
              </a:ext>
            </a:extLst>
          </p:cNvPr>
          <p:cNvSpPr/>
          <p:nvPr/>
        </p:nvSpPr>
        <p:spPr>
          <a:xfrm>
            <a:off x="1314384" y="2423835"/>
            <a:ext cx="459331" cy="449949"/>
          </a:xfrm>
          <a:prstGeom prst="ellipse">
            <a:avLst/>
          </a:prstGeom>
          <a:ln w="12700">
            <a:solidFill>
              <a:srgbClr val="80808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CaixaDeTexto 19">
            <a:extLst>
              <a:ext uri="{FF2B5EF4-FFF2-40B4-BE49-F238E27FC236}">
                <a16:creationId xmlns:a16="http://schemas.microsoft.com/office/drawing/2014/main" id="{639D4F31-CEFA-134E-46C2-F334EC4E9F4C}"/>
              </a:ext>
            </a:extLst>
          </p:cNvPr>
          <p:cNvSpPr txBox="1"/>
          <p:nvPr/>
        </p:nvSpPr>
        <p:spPr>
          <a:xfrm>
            <a:off x="808247" y="2964304"/>
            <a:ext cx="147160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ctr">
              <a:defRPr sz="800"/>
            </a:lvl1pPr>
          </a:lstStyle>
          <a:p>
            <a:r>
              <a:rPr lang="pt-BR" sz="1200" dirty="0"/>
              <a:t>DO</a:t>
            </a:r>
            <a:endParaRPr lang="pt-BR" dirty="0"/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199AA82F-4DB0-5D74-4E27-FDA2783FE943}"/>
              </a:ext>
            </a:extLst>
          </p:cNvPr>
          <p:cNvSpPr/>
          <p:nvPr/>
        </p:nvSpPr>
        <p:spPr>
          <a:xfrm>
            <a:off x="963210" y="3241303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DESENVOLVIMENTO ORGANIZACIONAL</a:t>
            </a:r>
          </a:p>
        </p:txBody>
      </p:sp>
      <p:sp>
        <p:nvSpPr>
          <p:cNvPr id="15" name="Retângulo Arredondado 13">
            <a:extLst>
              <a:ext uri="{FF2B5EF4-FFF2-40B4-BE49-F238E27FC236}">
                <a16:creationId xmlns:a16="http://schemas.microsoft.com/office/drawing/2014/main" id="{A4814AA5-3F24-EB22-66F2-B37FE8DCC54E}"/>
              </a:ext>
            </a:extLst>
          </p:cNvPr>
          <p:cNvSpPr/>
          <p:nvPr/>
        </p:nvSpPr>
        <p:spPr>
          <a:xfrm>
            <a:off x="963210" y="3703650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RH</a:t>
            </a:r>
          </a:p>
        </p:txBody>
      </p:sp>
      <p:sp>
        <p:nvSpPr>
          <p:cNvPr id="16" name="Retângulo Arredondado 13">
            <a:extLst>
              <a:ext uri="{FF2B5EF4-FFF2-40B4-BE49-F238E27FC236}">
                <a16:creationId xmlns:a16="http://schemas.microsoft.com/office/drawing/2014/main" id="{84F41E7E-5467-F56A-8B71-4B595FFBE51F}"/>
              </a:ext>
            </a:extLst>
          </p:cNvPr>
          <p:cNvSpPr/>
          <p:nvPr/>
        </p:nvSpPr>
        <p:spPr>
          <a:xfrm>
            <a:off x="963210" y="4165997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DP</a:t>
            </a:r>
          </a:p>
        </p:txBody>
      </p:sp>
      <p:sp>
        <p:nvSpPr>
          <p:cNvPr id="18" name="Retângulo Arredondado 5">
            <a:extLst>
              <a:ext uri="{FF2B5EF4-FFF2-40B4-BE49-F238E27FC236}">
                <a16:creationId xmlns:a16="http://schemas.microsoft.com/office/drawing/2014/main" id="{FEEE88BD-D2A8-E562-6867-A104B402A525}"/>
              </a:ext>
            </a:extLst>
          </p:cNvPr>
          <p:cNvSpPr/>
          <p:nvPr/>
        </p:nvSpPr>
        <p:spPr>
          <a:xfrm>
            <a:off x="3926208" y="5183492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ACADEMY</a:t>
            </a:r>
          </a:p>
        </p:txBody>
      </p:sp>
      <p:sp>
        <p:nvSpPr>
          <p:cNvPr id="20" name="Retângulo Arredondado 25">
            <a:extLst>
              <a:ext uri="{FF2B5EF4-FFF2-40B4-BE49-F238E27FC236}">
                <a16:creationId xmlns:a16="http://schemas.microsoft.com/office/drawing/2014/main" id="{DD8F4B2F-B8CA-377B-3568-19E23F66576E}"/>
              </a:ext>
            </a:extLst>
          </p:cNvPr>
          <p:cNvSpPr/>
          <p:nvPr/>
        </p:nvSpPr>
        <p:spPr>
          <a:xfrm>
            <a:off x="3919526" y="4691858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IMPLANTAÇÃO</a:t>
            </a:r>
          </a:p>
        </p:txBody>
      </p:sp>
      <p:sp>
        <p:nvSpPr>
          <p:cNvPr id="21" name="Retângulo Arredondado 5">
            <a:extLst>
              <a:ext uri="{FF2B5EF4-FFF2-40B4-BE49-F238E27FC236}">
                <a16:creationId xmlns:a16="http://schemas.microsoft.com/office/drawing/2014/main" id="{AE985759-E15C-2F29-99E3-B074E3F7285E}"/>
              </a:ext>
            </a:extLst>
          </p:cNvPr>
          <p:cNvSpPr/>
          <p:nvPr/>
        </p:nvSpPr>
        <p:spPr>
          <a:xfrm>
            <a:off x="8517886" y="5099731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EVENTOS</a:t>
            </a:r>
          </a:p>
        </p:txBody>
      </p:sp>
      <p:pic>
        <p:nvPicPr>
          <p:cNvPr id="25" name="Gráfico 5" descr="Gráfico 5">
            <a:extLst>
              <a:ext uri="{FF2B5EF4-FFF2-40B4-BE49-F238E27FC236}">
                <a16:creationId xmlns:a16="http://schemas.microsoft.com/office/drawing/2014/main" id="{A093DDDE-95A5-D7BA-366B-194134C5B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877" y="2245355"/>
            <a:ext cx="541516" cy="541516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CaixaDeTexto 19">
            <a:extLst>
              <a:ext uri="{FF2B5EF4-FFF2-40B4-BE49-F238E27FC236}">
                <a16:creationId xmlns:a16="http://schemas.microsoft.com/office/drawing/2014/main" id="{03C66FA6-2EC8-0161-8B15-A0BDD1656845}"/>
              </a:ext>
            </a:extLst>
          </p:cNvPr>
          <p:cNvSpPr txBox="1"/>
          <p:nvPr/>
        </p:nvSpPr>
        <p:spPr>
          <a:xfrm>
            <a:off x="9905662" y="2735558"/>
            <a:ext cx="140796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ctr">
              <a:defRPr sz="800"/>
            </a:lvl1pPr>
          </a:lstStyle>
          <a:p>
            <a:r>
              <a:rPr lang="pt-BR" sz="1200" dirty="0">
                <a:cs typeface="Calibri"/>
              </a:rPr>
              <a:t>EXPANSÃO</a:t>
            </a:r>
          </a:p>
        </p:txBody>
      </p:sp>
      <p:sp>
        <p:nvSpPr>
          <p:cNvPr id="29" name="Retângulo Arredondado 42">
            <a:extLst>
              <a:ext uri="{FF2B5EF4-FFF2-40B4-BE49-F238E27FC236}">
                <a16:creationId xmlns:a16="http://schemas.microsoft.com/office/drawing/2014/main" id="{97120A65-2718-9C3A-1286-87BA1F4EF5D5}"/>
              </a:ext>
            </a:extLst>
          </p:cNvPr>
          <p:cNvSpPr/>
          <p:nvPr/>
        </p:nvSpPr>
        <p:spPr>
          <a:xfrm>
            <a:off x="10016216" y="3224914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EXPANSÃO</a:t>
            </a:r>
          </a:p>
        </p:txBody>
      </p:sp>
      <p:sp>
        <p:nvSpPr>
          <p:cNvPr id="30" name="Retângulo Arredondado 13">
            <a:extLst>
              <a:ext uri="{FF2B5EF4-FFF2-40B4-BE49-F238E27FC236}">
                <a16:creationId xmlns:a16="http://schemas.microsoft.com/office/drawing/2014/main" id="{13F629D3-953A-A75D-37E8-4FA21AFB4754}"/>
              </a:ext>
            </a:extLst>
          </p:cNvPr>
          <p:cNvSpPr/>
          <p:nvPr/>
        </p:nvSpPr>
        <p:spPr>
          <a:xfrm>
            <a:off x="963210" y="4659611"/>
            <a:ext cx="1161677" cy="4081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>
                <a:latin typeface="Avenir Book" panose="02000503020000020003" pitchFamily="2" charset="0"/>
              </a:rPr>
              <a:t>COMPLIANCE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 descr="Produção estrutura de tópicos">
            <a:extLst>
              <a:ext uri="{FF2B5EF4-FFF2-40B4-BE49-F238E27FC236}">
                <a16:creationId xmlns:a16="http://schemas.microsoft.com/office/drawing/2014/main" id="{BCDD0398-712A-82EF-8638-986D4F611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361" y="1796612"/>
            <a:ext cx="541515" cy="54151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BFE07E8F-D2F1-8A13-570A-2F529D381BB7}"/>
              </a:ext>
            </a:extLst>
          </p:cNvPr>
          <p:cNvSpPr txBox="1"/>
          <p:nvPr/>
        </p:nvSpPr>
        <p:spPr>
          <a:xfrm>
            <a:off x="685879" y="2306564"/>
            <a:ext cx="6453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/>
              <a:t>EXPANSÃO</a:t>
            </a:r>
          </a:p>
        </p:txBody>
      </p:sp>
      <p:cxnSp>
        <p:nvCxnSpPr>
          <p:cNvPr id="73" name="Conector de Seta Reta 72">
            <a:extLst>
              <a:ext uri="{FF2B5EF4-FFF2-40B4-BE49-F238E27FC236}">
                <a16:creationId xmlns:a16="http://schemas.microsoft.com/office/drawing/2014/main" id="{78F1D7D6-D6BC-C110-0913-2B09C7D536AF}"/>
              </a:ext>
            </a:extLst>
          </p:cNvPr>
          <p:cNvCxnSpPr>
            <a:cxnSpLocks/>
          </p:cNvCxnSpPr>
          <p:nvPr/>
        </p:nvCxnSpPr>
        <p:spPr>
          <a:xfrm flipH="1">
            <a:off x="976926" y="2545142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tângulo 80">
            <a:extLst>
              <a:ext uri="{FF2B5EF4-FFF2-40B4-BE49-F238E27FC236}">
                <a16:creationId xmlns:a16="http://schemas.microsoft.com/office/drawing/2014/main" id="{E8B87F5C-9CA3-ECDF-1461-1DDE0553C0B2}"/>
              </a:ext>
            </a:extLst>
          </p:cNvPr>
          <p:cNvSpPr/>
          <p:nvPr/>
        </p:nvSpPr>
        <p:spPr>
          <a:xfrm>
            <a:off x="650203" y="2951820"/>
            <a:ext cx="668963" cy="233740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5" name="Gráfico 124" descr="Usuário estrutura de tópicos">
            <a:extLst>
              <a:ext uri="{FF2B5EF4-FFF2-40B4-BE49-F238E27FC236}">
                <a16:creationId xmlns:a16="http://schemas.microsoft.com/office/drawing/2014/main" id="{18DA3985-0414-BE51-24C4-2024D78E2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469" y="3043861"/>
            <a:ext cx="387795" cy="387795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48D97024-D6B5-9B75-A6AB-B95108A10244}"/>
              </a:ext>
            </a:extLst>
          </p:cNvPr>
          <p:cNvSpPr txBox="1"/>
          <p:nvPr/>
        </p:nvSpPr>
        <p:spPr>
          <a:xfrm>
            <a:off x="1219471" y="1040597"/>
            <a:ext cx="1002944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</a:rPr>
              <a:t>COMERCIAL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73057D02-5082-04E6-44D5-7999CA800382}"/>
              </a:ext>
            </a:extLst>
          </p:cNvPr>
          <p:cNvSpPr txBox="1"/>
          <p:nvPr/>
        </p:nvSpPr>
        <p:spPr>
          <a:xfrm>
            <a:off x="656663" y="3382598"/>
            <a:ext cx="686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ALEX SANTOS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Executivo</a:t>
            </a:r>
          </a:p>
        </p:txBody>
      </p:sp>
      <p:pic>
        <p:nvPicPr>
          <p:cNvPr id="4" name="Gráfico 3" descr="Inventário estrutura de tópicos">
            <a:extLst>
              <a:ext uri="{FF2B5EF4-FFF2-40B4-BE49-F238E27FC236}">
                <a16:creationId xmlns:a16="http://schemas.microsoft.com/office/drawing/2014/main" id="{9954DB97-BFBB-4C83-75C2-74EBD80670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00815" y="1581069"/>
            <a:ext cx="541515" cy="54151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164A3A9-ADA1-1B00-07B3-04F5BCCAAA05}"/>
              </a:ext>
            </a:extLst>
          </p:cNvPr>
          <p:cNvSpPr txBox="1"/>
          <p:nvPr/>
        </p:nvSpPr>
        <p:spPr>
          <a:xfrm>
            <a:off x="7213068" y="2100390"/>
            <a:ext cx="100976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800" dirty="0"/>
              <a:t>SAF / RELACIONAMENTO 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7418052-D194-2301-0D7C-736CD65A1C84}"/>
              </a:ext>
            </a:extLst>
          </p:cNvPr>
          <p:cNvCxnSpPr>
            <a:cxnSpLocks/>
          </p:cNvCxnSpPr>
          <p:nvPr/>
        </p:nvCxnSpPr>
        <p:spPr>
          <a:xfrm flipH="1">
            <a:off x="7657944" y="2432762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3551DB62-A2B9-4B46-9730-D2825333FFA6}"/>
              </a:ext>
            </a:extLst>
          </p:cNvPr>
          <p:cNvSpPr/>
          <p:nvPr/>
        </p:nvSpPr>
        <p:spPr>
          <a:xfrm>
            <a:off x="7291021" y="2905030"/>
            <a:ext cx="751920" cy="219299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4" name="Gráfico 53" descr="Usuário com preenchimento sólido">
            <a:extLst>
              <a:ext uri="{FF2B5EF4-FFF2-40B4-BE49-F238E27FC236}">
                <a16:creationId xmlns:a16="http://schemas.microsoft.com/office/drawing/2014/main" id="{2B2A1A0D-36DB-5354-297B-42C61496D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50939" y="2909760"/>
            <a:ext cx="387795" cy="387795"/>
          </a:xfrm>
          <a:prstGeom prst="rect">
            <a:avLst/>
          </a:prstGeom>
        </p:spPr>
      </p:pic>
      <p:sp>
        <p:nvSpPr>
          <p:cNvPr id="58" name="CaixaDeTexto 57">
            <a:extLst>
              <a:ext uri="{FF2B5EF4-FFF2-40B4-BE49-F238E27FC236}">
                <a16:creationId xmlns:a16="http://schemas.microsoft.com/office/drawing/2014/main" id="{1E59A87E-816D-F453-8CF4-5166ABB324EE}"/>
              </a:ext>
            </a:extLst>
          </p:cNvPr>
          <p:cNvSpPr txBox="1"/>
          <p:nvPr/>
        </p:nvSpPr>
        <p:spPr>
          <a:xfrm>
            <a:off x="7291862" y="3217069"/>
            <a:ext cx="75216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ISABELA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SAF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5118799-41B2-B396-DB97-3A0D4F462542}"/>
              </a:ext>
            </a:extLst>
          </p:cNvPr>
          <p:cNvSpPr txBox="1"/>
          <p:nvPr/>
        </p:nvSpPr>
        <p:spPr>
          <a:xfrm>
            <a:off x="7916786" y="1040597"/>
            <a:ext cx="873019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</a:rPr>
              <a:t>OPERAÇÕES</a:t>
            </a:r>
          </a:p>
        </p:txBody>
      </p:sp>
      <p:pic>
        <p:nvPicPr>
          <p:cNvPr id="42" name="Gráfico 5" descr="Usuário estrutura de tópicos">
            <a:extLst>
              <a:ext uri="{FF2B5EF4-FFF2-40B4-BE49-F238E27FC236}">
                <a16:creationId xmlns:a16="http://schemas.microsoft.com/office/drawing/2014/main" id="{DCFE4B06-0272-1A26-D110-9DAA10352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4476" y="4236450"/>
            <a:ext cx="387795" cy="387795"/>
          </a:xfrm>
          <a:prstGeom prst="rect">
            <a:avLst/>
          </a:prstGeom>
        </p:spPr>
      </p:pic>
      <p:sp>
        <p:nvSpPr>
          <p:cNvPr id="43" name="CaixaDeTexto 6">
            <a:extLst>
              <a:ext uri="{FF2B5EF4-FFF2-40B4-BE49-F238E27FC236}">
                <a16:creationId xmlns:a16="http://schemas.microsoft.com/office/drawing/2014/main" id="{35E75C6B-9907-6BBC-412D-491A5A96EF81}"/>
              </a:ext>
            </a:extLst>
          </p:cNvPr>
          <p:cNvSpPr txBox="1"/>
          <p:nvPr/>
        </p:nvSpPr>
        <p:spPr>
          <a:xfrm>
            <a:off x="6001996" y="4509184"/>
            <a:ext cx="7249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RAIENE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VM</a:t>
            </a:r>
            <a:endParaRPr lang="pt-BR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4" name="Gráfico 7" descr="Usuário estrutura de tópicos">
            <a:extLst>
              <a:ext uri="{FF2B5EF4-FFF2-40B4-BE49-F238E27FC236}">
                <a16:creationId xmlns:a16="http://schemas.microsoft.com/office/drawing/2014/main" id="{06DED518-3D44-13DF-9ACE-EAA8BDCF1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9200" y="4835711"/>
            <a:ext cx="387795" cy="387795"/>
          </a:xfrm>
          <a:prstGeom prst="rect">
            <a:avLst/>
          </a:prstGeom>
        </p:spPr>
      </p:pic>
      <p:sp>
        <p:nvSpPr>
          <p:cNvPr id="45" name="CaixaDeTexto 8">
            <a:extLst>
              <a:ext uri="{FF2B5EF4-FFF2-40B4-BE49-F238E27FC236}">
                <a16:creationId xmlns:a16="http://schemas.microsoft.com/office/drawing/2014/main" id="{5CB6627B-0DE5-782B-1BF5-3B198DD35A02}"/>
              </a:ext>
            </a:extLst>
          </p:cNvPr>
          <p:cNvSpPr txBox="1"/>
          <p:nvPr/>
        </p:nvSpPr>
        <p:spPr>
          <a:xfrm>
            <a:off x="6004610" y="5164899"/>
            <a:ext cx="75018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MAIARA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VM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3C70B70-99D7-A1DD-5FFE-4D33F0511CD5}"/>
              </a:ext>
            </a:extLst>
          </p:cNvPr>
          <p:cNvSpPr txBox="1"/>
          <p:nvPr/>
        </p:nvSpPr>
        <p:spPr>
          <a:xfrm>
            <a:off x="8521259" y="2072728"/>
            <a:ext cx="818505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800" dirty="0"/>
              <a:t>SUPERVISÃO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82D07153-2F4F-5CE5-B60E-47200D77512D}"/>
              </a:ext>
            </a:extLst>
          </p:cNvPr>
          <p:cNvSpPr/>
          <p:nvPr/>
        </p:nvSpPr>
        <p:spPr>
          <a:xfrm>
            <a:off x="8560839" y="5963927"/>
            <a:ext cx="753543" cy="78408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9" name="Gráfico 58" descr="Usuário estrutura de tópicos">
            <a:extLst>
              <a:ext uri="{FF2B5EF4-FFF2-40B4-BE49-F238E27FC236}">
                <a16:creationId xmlns:a16="http://schemas.microsoft.com/office/drawing/2014/main" id="{8BD1C8A0-8349-BC57-C04D-539B39DEC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3196" y="5996633"/>
            <a:ext cx="387795" cy="387795"/>
          </a:xfrm>
          <a:prstGeom prst="rect">
            <a:avLst/>
          </a:prstGeom>
        </p:spPr>
      </p:pic>
      <p:sp>
        <p:nvSpPr>
          <p:cNvPr id="60" name="CaixaDeTexto 59">
            <a:extLst>
              <a:ext uri="{FF2B5EF4-FFF2-40B4-BE49-F238E27FC236}">
                <a16:creationId xmlns:a16="http://schemas.microsoft.com/office/drawing/2014/main" id="{3B231CBF-CC4D-C85E-8EDB-75E0EB14A7B2}"/>
              </a:ext>
            </a:extLst>
          </p:cNvPr>
          <p:cNvSpPr txBox="1"/>
          <p:nvPr/>
        </p:nvSpPr>
        <p:spPr>
          <a:xfrm>
            <a:off x="8567418" y="6377154"/>
            <a:ext cx="75095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EDUARDA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SUPERVISORA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E605D948-6AE1-16F8-B071-7BD3C99A91CD}"/>
              </a:ext>
            </a:extLst>
          </p:cNvPr>
          <p:cNvCxnSpPr>
            <a:cxnSpLocks/>
          </p:cNvCxnSpPr>
          <p:nvPr/>
        </p:nvCxnSpPr>
        <p:spPr>
          <a:xfrm flipH="1">
            <a:off x="8922140" y="2373768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 74">
            <a:extLst>
              <a:ext uri="{FF2B5EF4-FFF2-40B4-BE49-F238E27FC236}">
                <a16:creationId xmlns:a16="http://schemas.microsoft.com/office/drawing/2014/main" id="{E0F3D78D-01E0-41CD-9E7A-F47B4B6CFF8E}"/>
              </a:ext>
            </a:extLst>
          </p:cNvPr>
          <p:cNvSpPr/>
          <p:nvPr/>
        </p:nvSpPr>
        <p:spPr>
          <a:xfrm>
            <a:off x="6041363" y="2903125"/>
            <a:ext cx="736973" cy="266579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9" name="CaixaDeTexto 8">
            <a:extLst>
              <a:ext uri="{FF2B5EF4-FFF2-40B4-BE49-F238E27FC236}">
                <a16:creationId xmlns:a16="http://schemas.microsoft.com/office/drawing/2014/main" id="{6839B1F1-C4A9-15FF-E044-773EDCB1EC94}"/>
              </a:ext>
            </a:extLst>
          </p:cNvPr>
          <p:cNvSpPr txBox="1"/>
          <p:nvPr/>
        </p:nvSpPr>
        <p:spPr>
          <a:xfrm>
            <a:off x="6043565" y="3196997"/>
            <a:ext cx="68678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HENRIQUE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Branding</a:t>
            </a:r>
          </a:p>
        </p:txBody>
      </p:sp>
      <p:sp>
        <p:nvSpPr>
          <p:cNvPr id="178" name="CaixaDeTexto 38">
            <a:extLst>
              <a:ext uri="{FF2B5EF4-FFF2-40B4-BE49-F238E27FC236}">
                <a16:creationId xmlns:a16="http://schemas.microsoft.com/office/drawing/2014/main" id="{629CBD26-400B-A12B-8674-C9394A0CD6BE}"/>
              </a:ext>
            </a:extLst>
          </p:cNvPr>
          <p:cNvSpPr txBox="1"/>
          <p:nvPr/>
        </p:nvSpPr>
        <p:spPr>
          <a:xfrm>
            <a:off x="11002340" y="5923493"/>
            <a:ext cx="72706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 algn="ctr">
              <a:defRPr sz="4000"/>
            </a:lvl1pPr>
          </a:lstStyle>
          <a:p>
            <a:r>
              <a:rPr lang="pt-BR" dirty="0">
                <a:cs typeface="Calibri"/>
              </a:rPr>
              <a:t>20</a:t>
            </a:r>
          </a:p>
        </p:txBody>
      </p:sp>
      <p:sp>
        <p:nvSpPr>
          <p:cNvPr id="179" name="CaixaDeTexto 39">
            <a:extLst>
              <a:ext uri="{FF2B5EF4-FFF2-40B4-BE49-F238E27FC236}">
                <a16:creationId xmlns:a16="http://schemas.microsoft.com/office/drawing/2014/main" id="{FB8D7F1B-A88A-7DB2-A5EE-2E0F3654A31C}"/>
              </a:ext>
            </a:extLst>
          </p:cNvPr>
          <p:cNvSpPr txBox="1"/>
          <p:nvPr/>
        </p:nvSpPr>
        <p:spPr>
          <a:xfrm>
            <a:off x="10998923" y="6486078"/>
            <a:ext cx="715666" cy="196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"/>
            </a:lvl1pPr>
          </a:lstStyle>
          <a:p>
            <a:r>
              <a:t>TEAM</a:t>
            </a:r>
          </a:p>
        </p:txBody>
      </p:sp>
      <p:cxnSp>
        <p:nvCxnSpPr>
          <p:cNvPr id="183" name="Conector Reto 182">
            <a:extLst>
              <a:ext uri="{FF2B5EF4-FFF2-40B4-BE49-F238E27FC236}">
                <a16:creationId xmlns:a16="http://schemas.microsoft.com/office/drawing/2014/main" id="{E7A73E4F-5FAC-3BF0-1BBC-88E4CEAEB36B}"/>
              </a:ext>
            </a:extLst>
          </p:cNvPr>
          <p:cNvCxnSpPr>
            <a:cxnSpLocks/>
          </p:cNvCxnSpPr>
          <p:nvPr/>
        </p:nvCxnSpPr>
        <p:spPr>
          <a:xfrm>
            <a:off x="3664918" y="1633334"/>
            <a:ext cx="0" cy="519667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56" descr="Imagem 56">
            <a:extLst>
              <a:ext uri="{FF2B5EF4-FFF2-40B4-BE49-F238E27FC236}">
                <a16:creationId xmlns:a16="http://schemas.microsoft.com/office/drawing/2014/main" id="{A8F0E6AB-696D-1189-13AC-24BA0E70547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0" b="20"/>
          <a:stretch>
            <a:fillRect/>
          </a:stretch>
        </p:blipFill>
        <p:spPr>
          <a:xfrm>
            <a:off x="5720449" y="103172"/>
            <a:ext cx="719603" cy="719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4" y="0"/>
                  <a:pt x="0" y="4834"/>
                  <a:pt x="0" y="10800"/>
                </a:cubicBezTo>
                <a:cubicBezTo>
                  <a:pt x="0" y="16766"/>
                  <a:pt x="4834" y="21600"/>
                  <a:pt x="10800" y="21600"/>
                </a:cubicBezTo>
                <a:cubicBezTo>
                  <a:pt x="16766" y="21600"/>
                  <a:pt x="21600" y="16766"/>
                  <a:pt x="21600" y="10800"/>
                </a:cubicBezTo>
                <a:cubicBezTo>
                  <a:pt x="21600" y="4834"/>
                  <a:pt x="16766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" name="CaixaDeTexto 45">
            <a:extLst>
              <a:ext uri="{FF2B5EF4-FFF2-40B4-BE49-F238E27FC236}">
                <a16:creationId xmlns:a16="http://schemas.microsoft.com/office/drawing/2014/main" id="{E4ABD4F4-888E-A87F-DD05-76ECD3EED437}"/>
              </a:ext>
            </a:extLst>
          </p:cNvPr>
          <p:cNvSpPr txBox="1"/>
          <p:nvPr/>
        </p:nvSpPr>
        <p:spPr>
          <a:xfrm>
            <a:off x="6469235" y="321221"/>
            <a:ext cx="130824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700">
                <a:solidFill>
                  <a:srgbClr val="808080"/>
                </a:solidFill>
              </a:defRPr>
            </a:lvl1pPr>
          </a:lstStyle>
          <a:p>
            <a:r>
              <a:rPr lang="pt-BR" sz="1200" b="1" dirty="0"/>
              <a:t>ELIANE NERI - CEO</a:t>
            </a:r>
            <a:endParaRPr sz="1200" b="1" dirty="0"/>
          </a:p>
        </p:txBody>
      </p:sp>
      <p:pic>
        <p:nvPicPr>
          <p:cNvPr id="53" name="Gráfico 52" descr="Usuário estrutura de tópicos">
            <a:extLst>
              <a:ext uri="{FF2B5EF4-FFF2-40B4-BE49-F238E27FC236}">
                <a16:creationId xmlns:a16="http://schemas.microsoft.com/office/drawing/2014/main" id="{1AFA35C4-EB4E-4272-E43A-511E8FA2C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18602" y="10718672"/>
            <a:ext cx="387795" cy="387795"/>
          </a:xfrm>
          <a:prstGeom prst="rect">
            <a:avLst/>
          </a:prstGeom>
        </p:spPr>
      </p:pic>
      <p:sp>
        <p:nvSpPr>
          <p:cNvPr id="56" name="CaixaDeTexto 55">
            <a:extLst>
              <a:ext uri="{FF2B5EF4-FFF2-40B4-BE49-F238E27FC236}">
                <a16:creationId xmlns:a16="http://schemas.microsoft.com/office/drawing/2014/main" id="{DF5DA3A1-5D13-10AE-2EB2-AAB193E8714C}"/>
              </a:ext>
            </a:extLst>
          </p:cNvPr>
          <p:cNvSpPr txBox="1"/>
          <p:nvPr/>
        </p:nvSpPr>
        <p:spPr>
          <a:xfrm>
            <a:off x="20799177" y="11510256"/>
            <a:ext cx="686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EDNILDO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Serviços</a:t>
            </a:r>
          </a:p>
        </p:txBody>
      </p:sp>
      <p:pic>
        <p:nvPicPr>
          <p:cNvPr id="64" name="Gráfico 7" descr="Usuário estrutura de tópicos">
            <a:extLst>
              <a:ext uri="{FF2B5EF4-FFF2-40B4-BE49-F238E27FC236}">
                <a16:creationId xmlns:a16="http://schemas.microsoft.com/office/drawing/2014/main" id="{A99680E2-626F-24EB-DF89-413B60B53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6166" y="3586925"/>
            <a:ext cx="393940" cy="393940"/>
          </a:xfrm>
          <a:prstGeom prst="rect">
            <a:avLst/>
          </a:prstGeom>
        </p:spPr>
      </p:pic>
      <p:sp>
        <p:nvSpPr>
          <p:cNvPr id="65" name="CaixaDeTexto 8">
            <a:extLst>
              <a:ext uri="{FF2B5EF4-FFF2-40B4-BE49-F238E27FC236}">
                <a16:creationId xmlns:a16="http://schemas.microsoft.com/office/drawing/2014/main" id="{924A28C0-C4A9-BF09-892F-D2C64B6BBA46}"/>
              </a:ext>
            </a:extLst>
          </p:cNvPr>
          <p:cNvSpPr txBox="1"/>
          <p:nvPr/>
        </p:nvSpPr>
        <p:spPr>
          <a:xfrm>
            <a:off x="6037175" y="3884180"/>
            <a:ext cx="68678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BRUNO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Trade MKT</a:t>
            </a:r>
          </a:p>
        </p:txBody>
      </p:sp>
      <p:pic>
        <p:nvPicPr>
          <p:cNvPr id="25" name="Imagem 24" descr="Uma imagem contendo Logotipo&#10;&#10;Descrição gerada automaticamente">
            <a:extLst>
              <a:ext uri="{FF2B5EF4-FFF2-40B4-BE49-F238E27FC236}">
                <a16:creationId xmlns:a16="http://schemas.microsoft.com/office/drawing/2014/main" id="{F48F59A4-C4EA-383B-8603-D3C8FAD75B6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74" t="24960" r="71075" b="29199"/>
          <a:stretch/>
        </p:blipFill>
        <p:spPr>
          <a:xfrm>
            <a:off x="8683631" y="1632969"/>
            <a:ext cx="470702" cy="369867"/>
          </a:xfrm>
          <a:prstGeom prst="rect">
            <a:avLst/>
          </a:prstGeom>
        </p:spPr>
      </p:pic>
      <p:sp>
        <p:nvSpPr>
          <p:cNvPr id="29" name="Oval 152">
            <a:extLst>
              <a:ext uri="{FF2B5EF4-FFF2-40B4-BE49-F238E27FC236}">
                <a16:creationId xmlns:a16="http://schemas.microsoft.com/office/drawing/2014/main" id="{C1ACE624-9948-ADEB-EEEF-EBBAC04A9803}"/>
              </a:ext>
            </a:extLst>
          </p:cNvPr>
          <p:cNvSpPr/>
          <p:nvPr/>
        </p:nvSpPr>
        <p:spPr>
          <a:xfrm>
            <a:off x="8684837" y="1578621"/>
            <a:ext cx="459330" cy="44994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7246456A-0419-4572-6C77-A427B8A83D53}"/>
              </a:ext>
            </a:extLst>
          </p:cNvPr>
          <p:cNvSpPr/>
          <p:nvPr/>
        </p:nvSpPr>
        <p:spPr>
          <a:xfrm>
            <a:off x="8575201" y="2916670"/>
            <a:ext cx="753543" cy="159038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Gráfico 30" descr="Usuário estrutura de tópicos">
            <a:extLst>
              <a:ext uri="{FF2B5EF4-FFF2-40B4-BE49-F238E27FC236}">
                <a16:creationId xmlns:a16="http://schemas.microsoft.com/office/drawing/2014/main" id="{780D88D7-1447-0C57-11FE-C5FB82B92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6372" y="3639870"/>
            <a:ext cx="387795" cy="387795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6732301B-3C28-B57A-942B-6CD82D1AB0EC}"/>
              </a:ext>
            </a:extLst>
          </p:cNvPr>
          <p:cNvSpPr txBox="1"/>
          <p:nvPr/>
        </p:nvSpPr>
        <p:spPr>
          <a:xfrm>
            <a:off x="8560593" y="4020391"/>
            <a:ext cx="79437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RAQUEL GUEDES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SUPERVISORA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F5AE797-22F1-17C8-18E6-B9ADC0E27D58}"/>
              </a:ext>
            </a:extLst>
          </p:cNvPr>
          <p:cNvSpPr txBox="1"/>
          <p:nvPr/>
        </p:nvSpPr>
        <p:spPr>
          <a:xfrm>
            <a:off x="7278247" y="4507717"/>
            <a:ext cx="752164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TALITA ASSAD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UNID PRÓPRIAS</a:t>
            </a:r>
            <a:endParaRPr lang="pt-BR" sz="700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51" name="Gráfico 50" descr="Usuário estrutura de tópicos">
            <a:extLst>
              <a:ext uri="{FF2B5EF4-FFF2-40B4-BE49-F238E27FC236}">
                <a16:creationId xmlns:a16="http://schemas.microsoft.com/office/drawing/2014/main" id="{8FD28344-AE9A-7B2A-1414-0CF205019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0617" y="3549556"/>
            <a:ext cx="387795" cy="387795"/>
          </a:xfrm>
          <a:prstGeom prst="rect">
            <a:avLst/>
          </a:prstGeom>
        </p:spPr>
      </p:pic>
      <p:sp>
        <p:nvSpPr>
          <p:cNvPr id="57" name="CaixaDeTexto 56">
            <a:extLst>
              <a:ext uri="{FF2B5EF4-FFF2-40B4-BE49-F238E27FC236}">
                <a16:creationId xmlns:a16="http://schemas.microsoft.com/office/drawing/2014/main" id="{DD0974D0-CF86-74BD-E13A-8C70093277D5}"/>
              </a:ext>
            </a:extLst>
          </p:cNvPr>
          <p:cNvSpPr txBox="1"/>
          <p:nvPr/>
        </p:nvSpPr>
        <p:spPr>
          <a:xfrm>
            <a:off x="7297468" y="3866657"/>
            <a:ext cx="75095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JAQUELINE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IMPLANTAÇÃO</a:t>
            </a:r>
          </a:p>
        </p:txBody>
      </p:sp>
      <p:sp>
        <p:nvSpPr>
          <p:cNvPr id="71" name="CaixaDeTexto 38">
            <a:extLst>
              <a:ext uri="{FF2B5EF4-FFF2-40B4-BE49-F238E27FC236}">
                <a16:creationId xmlns:a16="http://schemas.microsoft.com/office/drawing/2014/main" id="{CE4FC801-F10E-7090-B2AF-642C7291178C}"/>
              </a:ext>
            </a:extLst>
          </p:cNvPr>
          <p:cNvSpPr txBox="1"/>
          <p:nvPr/>
        </p:nvSpPr>
        <p:spPr>
          <a:xfrm>
            <a:off x="2399372" y="5783477"/>
            <a:ext cx="72706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 algn="ctr">
              <a:defRPr sz="4000"/>
            </a:lvl1pPr>
          </a:lstStyle>
          <a:p>
            <a:r>
              <a:rPr lang="pt-BR" dirty="0">
                <a:cs typeface="Calibri"/>
              </a:rPr>
              <a:t>06</a:t>
            </a:r>
            <a:endParaRPr dirty="0"/>
          </a:p>
        </p:txBody>
      </p:sp>
      <p:sp>
        <p:nvSpPr>
          <p:cNvPr id="72" name="CaixaDeTexto 39">
            <a:extLst>
              <a:ext uri="{FF2B5EF4-FFF2-40B4-BE49-F238E27FC236}">
                <a16:creationId xmlns:a16="http://schemas.microsoft.com/office/drawing/2014/main" id="{9CA7F8D6-FC9F-88F2-73E8-BCAFE4F0B7B1}"/>
              </a:ext>
            </a:extLst>
          </p:cNvPr>
          <p:cNvSpPr txBox="1"/>
          <p:nvPr/>
        </p:nvSpPr>
        <p:spPr>
          <a:xfrm>
            <a:off x="2444183" y="6394290"/>
            <a:ext cx="715666" cy="196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"/>
            </a:lvl1pPr>
          </a:lstStyle>
          <a:p>
            <a:r>
              <a:rPr dirty="0"/>
              <a:t>TEAM</a:t>
            </a:r>
          </a:p>
        </p:txBody>
      </p:sp>
      <p:pic>
        <p:nvPicPr>
          <p:cNvPr id="82" name="Gráfico 81" descr="Usuário estrutura de tópicos">
            <a:extLst>
              <a:ext uri="{FF2B5EF4-FFF2-40B4-BE49-F238E27FC236}">
                <a16:creationId xmlns:a16="http://schemas.microsoft.com/office/drawing/2014/main" id="{2246A307-7523-7454-B6A0-DFC67C8EA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6372" y="2964055"/>
            <a:ext cx="387795" cy="387795"/>
          </a:xfrm>
          <a:prstGeom prst="rect">
            <a:avLst/>
          </a:prstGeom>
        </p:spPr>
      </p:pic>
      <p:sp>
        <p:nvSpPr>
          <p:cNvPr id="83" name="CaixaDeTexto 2">
            <a:extLst>
              <a:ext uri="{FF2B5EF4-FFF2-40B4-BE49-F238E27FC236}">
                <a16:creationId xmlns:a16="http://schemas.microsoft.com/office/drawing/2014/main" id="{77A4BCF6-2E4F-B5A7-1D26-D9EDD81CD409}"/>
              </a:ext>
            </a:extLst>
          </p:cNvPr>
          <p:cNvSpPr txBox="1"/>
          <p:nvPr/>
        </p:nvSpPr>
        <p:spPr>
          <a:xfrm>
            <a:off x="8548525" y="3314642"/>
            <a:ext cx="81850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ANA CAROL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PERFORMANCE</a:t>
            </a:r>
          </a:p>
        </p:txBody>
      </p:sp>
      <p:pic>
        <p:nvPicPr>
          <p:cNvPr id="84" name="Gráfico 83" descr="Usuário estrutura de tópicos">
            <a:extLst>
              <a:ext uri="{FF2B5EF4-FFF2-40B4-BE49-F238E27FC236}">
                <a16:creationId xmlns:a16="http://schemas.microsoft.com/office/drawing/2014/main" id="{20130B9C-44E9-7090-F913-F5162BFC4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814" y="3690375"/>
            <a:ext cx="387795" cy="387795"/>
          </a:xfrm>
          <a:prstGeom prst="rect">
            <a:avLst/>
          </a:prstGeom>
        </p:spPr>
      </p:pic>
      <p:sp>
        <p:nvSpPr>
          <p:cNvPr id="85" name="CaixaDeTexto 2">
            <a:extLst>
              <a:ext uri="{FF2B5EF4-FFF2-40B4-BE49-F238E27FC236}">
                <a16:creationId xmlns:a16="http://schemas.microsoft.com/office/drawing/2014/main" id="{F81B6031-1808-4529-A0A5-D277A5F05791}"/>
              </a:ext>
            </a:extLst>
          </p:cNvPr>
          <p:cNvSpPr txBox="1"/>
          <p:nvPr/>
        </p:nvSpPr>
        <p:spPr>
          <a:xfrm>
            <a:off x="627629" y="4030061"/>
            <a:ext cx="68678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ALESSANDRA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Executiva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7" name="Gráfico 76" descr="Usuário estrutura de tópicos">
            <a:extLst>
              <a:ext uri="{FF2B5EF4-FFF2-40B4-BE49-F238E27FC236}">
                <a16:creationId xmlns:a16="http://schemas.microsoft.com/office/drawing/2014/main" id="{C40B067F-7695-78CA-752C-F4C249D0B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408" y="4379815"/>
            <a:ext cx="387795" cy="387795"/>
          </a:xfrm>
          <a:prstGeom prst="rect">
            <a:avLst/>
          </a:prstGeom>
        </p:spPr>
      </p:pic>
      <p:sp>
        <p:nvSpPr>
          <p:cNvPr id="89" name="CaixaDeTexto 2">
            <a:extLst>
              <a:ext uri="{FF2B5EF4-FFF2-40B4-BE49-F238E27FC236}">
                <a16:creationId xmlns:a16="http://schemas.microsoft.com/office/drawing/2014/main" id="{3929BE6C-1800-00D6-ED87-AD4C0F0CC921}"/>
              </a:ext>
            </a:extLst>
          </p:cNvPr>
          <p:cNvSpPr txBox="1"/>
          <p:nvPr/>
        </p:nvSpPr>
        <p:spPr>
          <a:xfrm>
            <a:off x="627223" y="4719502"/>
            <a:ext cx="68678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SAMARA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Assistente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5EB2663F-425B-0872-7F92-EC3ECEF8D7B9}"/>
              </a:ext>
            </a:extLst>
          </p:cNvPr>
          <p:cNvSpPr txBox="1"/>
          <p:nvPr/>
        </p:nvSpPr>
        <p:spPr>
          <a:xfrm>
            <a:off x="9748610" y="2036956"/>
            <a:ext cx="818505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800" dirty="0"/>
              <a:t> ACADEMY</a:t>
            </a: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F5F68DE5-D2A2-7B04-00B7-67262E18480C}"/>
              </a:ext>
            </a:extLst>
          </p:cNvPr>
          <p:cNvSpPr/>
          <p:nvPr/>
        </p:nvSpPr>
        <p:spPr>
          <a:xfrm>
            <a:off x="9834383" y="2906291"/>
            <a:ext cx="753543" cy="78408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94CE5BE8-D2CA-E044-9A55-D6C0F3176AE4}"/>
              </a:ext>
            </a:extLst>
          </p:cNvPr>
          <p:cNvSpPr txBox="1"/>
          <p:nvPr/>
        </p:nvSpPr>
        <p:spPr>
          <a:xfrm>
            <a:off x="9839865" y="3250647"/>
            <a:ext cx="75095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THATIANE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SUPERVISORA</a:t>
            </a:r>
          </a:p>
        </p:txBody>
      </p:sp>
      <p:cxnSp>
        <p:nvCxnSpPr>
          <p:cNvPr id="94" name="Conector de Seta Reta 93">
            <a:extLst>
              <a:ext uri="{FF2B5EF4-FFF2-40B4-BE49-F238E27FC236}">
                <a16:creationId xmlns:a16="http://schemas.microsoft.com/office/drawing/2014/main" id="{AC562AA1-465B-8BF8-3EF1-3DF9C10F968C}"/>
              </a:ext>
            </a:extLst>
          </p:cNvPr>
          <p:cNvCxnSpPr>
            <a:cxnSpLocks/>
          </p:cNvCxnSpPr>
          <p:nvPr/>
        </p:nvCxnSpPr>
        <p:spPr>
          <a:xfrm flipH="1">
            <a:off x="10178666" y="2384528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Imagem 94" descr="Uma imagem contendo Logotipo&#10;&#10;Descrição gerada automaticamente">
            <a:extLst>
              <a:ext uri="{FF2B5EF4-FFF2-40B4-BE49-F238E27FC236}">
                <a16:creationId xmlns:a16="http://schemas.microsoft.com/office/drawing/2014/main" id="{31D1E95D-3B7C-F7BB-3EE4-504B79B91E2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74" t="24960" r="71075" b="29199"/>
          <a:stretch/>
        </p:blipFill>
        <p:spPr>
          <a:xfrm>
            <a:off x="9919180" y="1664696"/>
            <a:ext cx="470702" cy="369867"/>
          </a:xfrm>
          <a:prstGeom prst="rect">
            <a:avLst/>
          </a:prstGeom>
        </p:spPr>
      </p:pic>
      <p:sp>
        <p:nvSpPr>
          <p:cNvPr id="96" name="Oval 152">
            <a:extLst>
              <a:ext uri="{FF2B5EF4-FFF2-40B4-BE49-F238E27FC236}">
                <a16:creationId xmlns:a16="http://schemas.microsoft.com/office/drawing/2014/main" id="{ECA48E1F-D898-2D06-14D2-C461EEF685A4}"/>
              </a:ext>
            </a:extLst>
          </p:cNvPr>
          <p:cNvSpPr/>
          <p:nvPr/>
        </p:nvSpPr>
        <p:spPr>
          <a:xfrm>
            <a:off x="9920185" y="1619406"/>
            <a:ext cx="459330" cy="44994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Gráfico 26" descr="Usuário com preenchimento sólido">
            <a:extLst>
              <a:ext uri="{FF2B5EF4-FFF2-40B4-BE49-F238E27FC236}">
                <a16:creationId xmlns:a16="http://schemas.microsoft.com/office/drawing/2014/main" id="{A18A57B6-8CDF-D6C3-3DB7-F73F0BC2E9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03082" y="2884374"/>
            <a:ext cx="387795" cy="387795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751CA7BB-0AB8-5A68-F6B3-3CBDE94E3685}"/>
              </a:ext>
            </a:extLst>
          </p:cNvPr>
          <p:cNvSpPr txBox="1"/>
          <p:nvPr/>
        </p:nvSpPr>
        <p:spPr>
          <a:xfrm>
            <a:off x="5901951" y="2171440"/>
            <a:ext cx="940743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800" dirty="0"/>
              <a:t>BRANDING/MKT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EB0E7015-74EC-804E-081D-81AE1EF6E092}"/>
              </a:ext>
            </a:extLst>
          </p:cNvPr>
          <p:cNvCxnSpPr>
            <a:cxnSpLocks/>
          </p:cNvCxnSpPr>
          <p:nvPr/>
        </p:nvCxnSpPr>
        <p:spPr>
          <a:xfrm flipH="1">
            <a:off x="6401895" y="2406234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m 33" descr="Uma imagem contendo Logotipo&#10;&#10;Descrição gerada automaticamente">
            <a:extLst>
              <a:ext uri="{FF2B5EF4-FFF2-40B4-BE49-F238E27FC236}">
                <a16:creationId xmlns:a16="http://schemas.microsoft.com/office/drawing/2014/main" id="{AC0ECDC0-3A1F-92DF-75CD-03297DE1258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74" t="24960" r="71075" b="29199"/>
          <a:stretch/>
        </p:blipFill>
        <p:spPr>
          <a:xfrm>
            <a:off x="6169200" y="1771701"/>
            <a:ext cx="470702" cy="369867"/>
          </a:xfrm>
          <a:prstGeom prst="rect">
            <a:avLst/>
          </a:prstGeom>
        </p:spPr>
      </p:pic>
      <p:sp>
        <p:nvSpPr>
          <p:cNvPr id="39" name="Oval 152">
            <a:extLst>
              <a:ext uri="{FF2B5EF4-FFF2-40B4-BE49-F238E27FC236}">
                <a16:creationId xmlns:a16="http://schemas.microsoft.com/office/drawing/2014/main" id="{53978A90-DB30-6747-6CC8-892072F9C5C7}"/>
              </a:ext>
            </a:extLst>
          </p:cNvPr>
          <p:cNvSpPr/>
          <p:nvPr/>
        </p:nvSpPr>
        <p:spPr>
          <a:xfrm>
            <a:off x="6170205" y="1726411"/>
            <a:ext cx="459330" cy="44994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4" name="Gráfico 143" descr="Inventário estrutura de tópicos">
            <a:extLst>
              <a:ext uri="{FF2B5EF4-FFF2-40B4-BE49-F238E27FC236}">
                <a16:creationId xmlns:a16="http://schemas.microsoft.com/office/drawing/2014/main" id="{1BCD8C54-C67D-C73B-D07C-CD102C3E5A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02298" y="1710075"/>
            <a:ext cx="541515" cy="541515"/>
          </a:xfrm>
          <a:prstGeom prst="rect">
            <a:avLst/>
          </a:prstGeom>
        </p:spPr>
      </p:pic>
      <p:sp>
        <p:nvSpPr>
          <p:cNvPr id="145" name="CaixaDeTexto 144">
            <a:extLst>
              <a:ext uri="{FF2B5EF4-FFF2-40B4-BE49-F238E27FC236}">
                <a16:creationId xmlns:a16="http://schemas.microsoft.com/office/drawing/2014/main" id="{348D9B31-92AC-E162-3C3B-FF13A8192ED4}"/>
              </a:ext>
            </a:extLst>
          </p:cNvPr>
          <p:cNvSpPr txBox="1"/>
          <p:nvPr/>
        </p:nvSpPr>
        <p:spPr>
          <a:xfrm>
            <a:off x="11091197" y="2195236"/>
            <a:ext cx="7518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/>
              <a:t>JURÍDICO</a:t>
            </a:r>
          </a:p>
        </p:txBody>
      </p:sp>
      <p:cxnSp>
        <p:nvCxnSpPr>
          <p:cNvPr id="146" name="Conector de Seta Reta 145">
            <a:extLst>
              <a:ext uri="{FF2B5EF4-FFF2-40B4-BE49-F238E27FC236}">
                <a16:creationId xmlns:a16="http://schemas.microsoft.com/office/drawing/2014/main" id="{2ECA77C3-90CB-E91F-787D-FB7D76FC0529}"/>
              </a:ext>
            </a:extLst>
          </p:cNvPr>
          <p:cNvCxnSpPr>
            <a:cxnSpLocks/>
          </p:cNvCxnSpPr>
          <p:nvPr/>
        </p:nvCxnSpPr>
        <p:spPr>
          <a:xfrm flipH="1">
            <a:off x="11435724" y="2468757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tângulo 146">
            <a:extLst>
              <a:ext uri="{FF2B5EF4-FFF2-40B4-BE49-F238E27FC236}">
                <a16:creationId xmlns:a16="http://schemas.microsoft.com/office/drawing/2014/main" id="{2C08E586-89BF-F705-22A4-B09A70FDAF98}"/>
              </a:ext>
            </a:extLst>
          </p:cNvPr>
          <p:cNvSpPr/>
          <p:nvPr/>
        </p:nvSpPr>
        <p:spPr>
          <a:xfrm>
            <a:off x="11080456" y="2927187"/>
            <a:ext cx="739562" cy="9333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450A2931-C3E2-8C91-998E-29A21D7C3277}"/>
              </a:ext>
            </a:extLst>
          </p:cNvPr>
          <p:cNvSpPr txBox="1"/>
          <p:nvPr/>
        </p:nvSpPr>
        <p:spPr>
          <a:xfrm>
            <a:off x="11120599" y="3347646"/>
            <a:ext cx="686787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BRUNA GUERRA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Advogada</a:t>
            </a:r>
            <a:endParaRPr lang="pt-BR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46" name="Gráfico 45" descr="Usuário estrutura de tópicos">
            <a:extLst>
              <a:ext uri="{FF2B5EF4-FFF2-40B4-BE49-F238E27FC236}">
                <a16:creationId xmlns:a16="http://schemas.microsoft.com/office/drawing/2014/main" id="{1959D945-C702-F671-8308-B9A508ECA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4046" y="4185378"/>
            <a:ext cx="387795" cy="387795"/>
          </a:xfrm>
          <a:prstGeom prst="rect">
            <a:avLst/>
          </a:prstGeom>
        </p:spPr>
      </p:pic>
      <p:pic>
        <p:nvPicPr>
          <p:cNvPr id="102" name="Gráfico 101" descr="Produção estrutura de tópicos">
            <a:extLst>
              <a:ext uri="{FF2B5EF4-FFF2-40B4-BE49-F238E27FC236}">
                <a16:creationId xmlns:a16="http://schemas.microsoft.com/office/drawing/2014/main" id="{BB896BFF-7828-A00D-392E-D73C4B083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2298" y="3886726"/>
            <a:ext cx="541515" cy="541515"/>
          </a:xfrm>
          <a:prstGeom prst="rect">
            <a:avLst/>
          </a:prstGeom>
        </p:spPr>
      </p:pic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B66D2DD1-B3A1-7329-1AD8-B965820EF2DA}"/>
              </a:ext>
            </a:extLst>
          </p:cNvPr>
          <p:cNvSpPr txBox="1"/>
          <p:nvPr/>
        </p:nvSpPr>
        <p:spPr>
          <a:xfrm>
            <a:off x="10999459" y="4378049"/>
            <a:ext cx="880335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800" dirty="0"/>
              <a:t>SAC</a:t>
            </a:r>
            <a:endParaRPr lang="pt-BR" dirty="0"/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1DFE11BC-F2DA-4B2D-3FFD-4C0C6EB616A7}"/>
              </a:ext>
            </a:extLst>
          </p:cNvPr>
          <p:cNvSpPr/>
          <p:nvPr/>
        </p:nvSpPr>
        <p:spPr>
          <a:xfrm>
            <a:off x="11122442" y="4997677"/>
            <a:ext cx="713723" cy="8015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5" name="Gráfico 104" descr="Usuário estrutura de tópicos">
            <a:extLst>
              <a:ext uri="{FF2B5EF4-FFF2-40B4-BE49-F238E27FC236}">
                <a16:creationId xmlns:a16="http://schemas.microsoft.com/office/drawing/2014/main" id="{25A64AFD-C9A7-5419-39D0-C16CF1FA7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496" y="4983491"/>
            <a:ext cx="387795" cy="387795"/>
          </a:xfrm>
          <a:prstGeom prst="rect">
            <a:avLst/>
          </a:prstGeom>
        </p:spPr>
      </p:pic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B00EFE1F-C1D1-407C-0F18-788FE1258CBA}"/>
              </a:ext>
            </a:extLst>
          </p:cNvPr>
          <p:cNvSpPr txBox="1"/>
          <p:nvPr/>
        </p:nvSpPr>
        <p:spPr>
          <a:xfrm>
            <a:off x="11124127" y="5355733"/>
            <a:ext cx="686787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LUANA SOUZA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Analista</a:t>
            </a:r>
          </a:p>
        </p:txBody>
      </p:sp>
      <p:cxnSp>
        <p:nvCxnSpPr>
          <p:cNvPr id="107" name="Conector de Seta Reta 106">
            <a:extLst>
              <a:ext uri="{FF2B5EF4-FFF2-40B4-BE49-F238E27FC236}">
                <a16:creationId xmlns:a16="http://schemas.microsoft.com/office/drawing/2014/main" id="{A91F75FC-1C44-154D-30B2-16585237B3C9}"/>
              </a:ext>
            </a:extLst>
          </p:cNvPr>
          <p:cNvCxnSpPr>
            <a:cxnSpLocks/>
          </p:cNvCxnSpPr>
          <p:nvPr/>
        </p:nvCxnSpPr>
        <p:spPr>
          <a:xfrm flipH="1">
            <a:off x="11476692" y="4573713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Gráfico 122" descr="Usuário estrutura de tópicos">
            <a:extLst>
              <a:ext uri="{FF2B5EF4-FFF2-40B4-BE49-F238E27FC236}">
                <a16:creationId xmlns:a16="http://schemas.microsoft.com/office/drawing/2014/main" id="{127B5C76-6B63-D5D4-C9A4-4BE1E44A5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2415" y="4420170"/>
            <a:ext cx="387795" cy="387795"/>
          </a:xfrm>
          <a:prstGeom prst="rect">
            <a:avLst/>
          </a:prstGeom>
        </p:spPr>
      </p:pic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7E599133-C569-0D29-7962-BB63DA197A8E}"/>
              </a:ext>
            </a:extLst>
          </p:cNvPr>
          <p:cNvSpPr txBox="1"/>
          <p:nvPr/>
        </p:nvSpPr>
        <p:spPr>
          <a:xfrm>
            <a:off x="2079667" y="4814384"/>
            <a:ext cx="68678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ALANA 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Consultora</a:t>
            </a:r>
            <a:endParaRPr lang="pt-BR" sz="700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7" name="CaixaDeTexto 156">
            <a:extLst>
              <a:ext uri="{FF2B5EF4-FFF2-40B4-BE49-F238E27FC236}">
                <a16:creationId xmlns:a16="http://schemas.microsoft.com/office/drawing/2014/main" id="{AF618619-5A07-8A07-3633-E515DDC31795}"/>
              </a:ext>
            </a:extLst>
          </p:cNvPr>
          <p:cNvSpPr txBox="1"/>
          <p:nvPr/>
        </p:nvSpPr>
        <p:spPr>
          <a:xfrm>
            <a:off x="1983841" y="2275413"/>
            <a:ext cx="95022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800" dirty="0">
                <a:ea typeface="Calibri"/>
                <a:cs typeface="Calibri"/>
              </a:rPr>
              <a:t>ABASTECIMENTO / PRODUTO</a:t>
            </a:r>
            <a:endParaRPr lang="pt-BR" sz="800" dirty="0">
              <a:cs typeface="Calibri"/>
            </a:endParaRPr>
          </a:p>
        </p:txBody>
      </p:sp>
      <p:pic>
        <p:nvPicPr>
          <p:cNvPr id="158" name="Gráfico 157" descr="Internet estrutura de tópicos">
            <a:extLst>
              <a:ext uri="{FF2B5EF4-FFF2-40B4-BE49-F238E27FC236}">
                <a16:creationId xmlns:a16="http://schemas.microsoft.com/office/drawing/2014/main" id="{26A4399F-51B2-2076-7DA6-9F01B8DC24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10050" y="1726411"/>
            <a:ext cx="624548" cy="624548"/>
          </a:xfrm>
          <a:prstGeom prst="rect">
            <a:avLst/>
          </a:prstGeom>
        </p:spPr>
      </p:pic>
      <p:sp>
        <p:nvSpPr>
          <p:cNvPr id="162" name="Retângulo 161">
            <a:extLst>
              <a:ext uri="{FF2B5EF4-FFF2-40B4-BE49-F238E27FC236}">
                <a16:creationId xmlns:a16="http://schemas.microsoft.com/office/drawing/2014/main" id="{45528D31-9E16-2397-116C-B0B9DE4FE293}"/>
              </a:ext>
            </a:extLst>
          </p:cNvPr>
          <p:cNvSpPr/>
          <p:nvPr/>
        </p:nvSpPr>
        <p:spPr>
          <a:xfrm>
            <a:off x="2080227" y="2893580"/>
            <a:ext cx="684357" cy="23956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3" name="Conector de Seta Reta 162">
            <a:extLst>
              <a:ext uri="{FF2B5EF4-FFF2-40B4-BE49-F238E27FC236}">
                <a16:creationId xmlns:a16="http://schemas.microsoft.com/office/drawing/2014/main" id="{DE9BB525-CC38-72AC-9995-11B2CC6C9ED8}"/>
              </a:ext>
            </a:extLst>
          </p:cNvPr>
          <p:cNvCxnSpPr>
            <a:cxnSpLocks/>
          </p:cNvCxnSpPr>
          <p:nvPr/>
        </p:nvCxnSpPr>
        <p:spPr>
          <a:xfrm flipH="1">
            <a:off x="2429568" y="2466905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Gráfico 107" descr="Usuário estrutura de tópicos">
            <a:extLst>
              <a:ext uri="{FF2B5EF4-FFF2-40B4-BE49-F238E27FC236}">
                <a16:creationId xmlns:a16="http://schemas.microsoft.com/office/drawing/2014/main" id="{8BA743D2-49F2-DF68-0E05-4C4B7F7A4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17593" y="2935643"/>
            <a:ext cx="387795" cy="387795"/>
          </a:xfrm>
          <a:prstGeom prst="rect">
            <a:avLst/>
          </a:prstGeom>
        </p:spPr>
      </p:pic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6D2E27DB-9D7F-EAD7-DC01-B178B93A069F}"/>
              </a:ext>
            </a:extLst>
          </p:cNvPr>
          <p:cNvSpPr txBox="1"/>
          <p:nvPr/>
        </p:nvSpPr>
        <p:spPr>
          <a:xfrm>
            <a:off x="2076293" y="3292233"/>
            <a:ext cx="686787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GISELE HEFTER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Líder</a:t>
            </a:r>
          </a:p>
        </p:txBody>
      </p:sp>
      <p:pic>
        <p:nvPicPr>
          <p:cNvPr id="110" name="Gráfico 109" descr="Usuário estrutura de tópicos">
            <a:extLst>
              <a:ext uri="{FF2B5EF4-FFF2-40B4-BE49-F238E27FC236}">
                <a16:creationId xmlns:a16="http://schemas.microsoft.com/office/drawing/2014/main" id="{B28D221C-3F90-3E33-42E4-22B76E7D1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9460" y="3648081"/>
            <a:ext cx="387795" cy="387795"/>
          </a:xfrm>
          <a:prstGeom prst="rect">
            <a:avLst/>
          </a:prstGeom>
        </p:spPr>
      </p:pic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CD2048D8-5F00-05AB-2F5B-9800CDE6C0A3}"/>
              </a:ext>
            </a:extLst>
          </p:cNvPr>
          <p:cNvSpPr txBox="1"/>
          <p:nvPr/>
        </p:nvSpPr>
        <p:spPr>
          <a:xfrm>
            <a:off x="2092335" y="3957980"/>
            <a:ext cx="686787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LUZILENE MEDEIROS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Consultora</a:t>
            </a:r>
            <a:endParaRPr lang="pt-BR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116" name="Gráfico 115" descr="Usuário com preenchimento sólido">
            <a:extLst>
              <a:ext uri="{FF2B5EF4-FFF2-40B4-BE49-F238E27FC236}">
                <a16:creationId xmlns:a16="http://schemas.microsoft.com/office/drawing/2014/main" id="{9AB6EA5E-CADD-D7C0-EE5E-432A6272EA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17256" y="2923385"/>
            <a:ext cx="387795" cy="387795"/>
          </a:xfrm>
          <a:prstGeom prst="rect">
            <a:avLst/>
          </a:prstGeom>
        </p:spPr>
      </p:pic>
      <p:pic>
        <p:nvPicPr>
          <p:cNvPr id="9" name="Gráfico 8" descr="Usuário com preenchimento sólido">
            <a:extLst>
              <a:ext uri="{FF2B5EF4-FFF2-40B4-BE49-F238E27FC236}">
                <a16:creationId xmlns:a16="http://schemas.microsoft.com/office/drawing/2014/main" id="{E3467DFD-E1BF-4503-8823-EA5B0C9CDE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63370" y="2970730"/>
            <a:ext cx="387795" cy="38779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F208AAC-6315-28A8-44A1-C4C698C51DF4}"/>
              </a:ext>
            </a:extLst>
          </p:cNvPr>
          <p:cNvSpPr txBox="1"/>
          <p:nvPr/>
        </p:nvSpPr>
        <p:spPr>
          <a:xfrm>
            <a:off x="8458466" y="5102053"/>
            <a:ext cx="100392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800" dirty="0"/>
              <a:t>SALES PERFORMANCE</a:t>
            </a:r>
          </a:p>
        </p:txBody>
      </p:sp>
      <p:pic>
        <p:nvPicPr>
          <p:cNvPr id="8" name="Imagem 7" descr="Uma imagem contendo Logotipo&#10;&#10;Descrição gerada automaticamente">
            <a:extLst>
              <a:ext uri="{FF2B5EF4-FFF2-40B4-BE49-F238E27FC236}">
                <a16:creationId xmlns:a16="http://schemas.microsoft.com/office/drawing/2014/main" id="{8879C1B9-E55A-153B-9F8F-E9D664DA0B5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74" t="24960" r="71075" b="29199"/>
          <a:stretch/>
        </p:blipFill>
        <p:spPr>
          <a:xfrm>
            <a:off x="8731870" y="4700370"/>
            <a:ext cx="470702" cy="369867"/>
          </a:xfrm>
          <a:prstGeom prst="rect">
            <a:avLst/>
          </a:prstGeom>
        </p:spPr>
      </p:pic>
      <p:sp>
        <p:nvSpPr>
          <p:cNvPr id="11" name="Oval 152">
            <a:extLst>
              <a:ext uri="{FF2B5EF4-FFF2-40B4-BE49-F238E27FC236}">
                <a16:creationId xmlns:a16="http://schemas.microsoft.com/office/drawing/2014/main" id="{634B3B43-34EC-AB7D-2C56-C7608114C4CF}"/>
              </a:ext>
            </a:extLst>
          </p:cNvPr>
          <p:cNvSpPr/>
          <p:nvPr/>
        </p:nvSpPr>
        <p:spPr>
          <a:xfrm>
            <a:off x="8733076" y="4646022"/>
            <a:ext cx="459330" cy="44994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E429309A-7BD2-C4A8-EDFF-458426C18323}"/>
              </a:ext>
            </a:extLst>
          </p:cNvPr>
          <p:cNvCxnSpPr>
            <a:cxnSpLocks/>
          </p:cNvCxnSpPr>
          <p:nvPr/>
        </p:nvCxnSpPr>
        <p:spPr>
          <a:xfrm>
            <a:off x="7902495" y="3027130"/>
            <a:ext cx="10166" cy="1528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D79AE1BC-2B92-6048-6FF4-0A6466391AE6}"/>
              </a:ext>
            </a:extLst>
          </p:cNvPr>
          <p:cNvCxnSpPr>
            <a:cxnSpLocks/>
          </p:cNvCxnSpPr>
          <p:nvPr/>
        </p:nvCxnSpPr>
        <p:spPr>
          <a:xfrm flipH="1">
            <a:off x="8937609" y="5429068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Banco estrutura de tópicos">
            <a:extLst>
              <a:ext uri="{FF2B5EF4-FFF2-40B4-BE49-F238E27FC236}">
                <a16:creationId xmlns:a16="http://schemas.microsoft.com/office/drawing/2014/main" id="{BC486C87-9CD1-D1D2-D476-B886E8F7D5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69536" y="1745342"/>
            <a:ext cx="541515" cy="541515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2841FA7D-B49D-0709-F6E8-CABA0B919250}"/>
              </a:ext>
            </a:extLst>
          </p:cNvPr>
          <p:cNvSpPr txBox="1"/>
          <p:nvPr/>
        </p:nvSpPr>
        <p:spPr>
          <a:xfrm>
            <a:off x="4380879" y="2235781"/>
            <a:ext cx="946841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800" dirty="0"/>
              <a:t>LOGISTICA</a:t>
            </a:r>
          </a:p>
        </p:txBody>
      </p:sp>
      <p:cxnSp>
        <p:nvCxnSpPr>
          <p:cNvPr id="117" name="Conector de Seta Reta 116">
            <a:extLst>
              <a:ext uri="{FF2B5EF4-FFF2-40B4-BE49-F238E27FC236}">
                <a16:creationId xmlns:a16="http://schemas.microsoft.com/office/drawing/2014/main" id="{4DAF2DA7-AB6A-7983-AC7C-36C77B863242}"/>
              </a:ext>
            </a:extLst>
          </p:cNvPr>
          <p:cNvCxnSpPr>
            <a:cxnSpLocks/>
          </p:cNvCxnSpPr>
          <p:nvPr/>
        </p:nvCxnSpPr>
        <p:spPr>
          <a:xfrm flipH="1">
            <a:off x="4840268" y="2492339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tângulo 117">
            <a:extLst>
              <a:ext uri="{FF2B5EF4-FFF2-40B4-BE49-F238E27FC236}">
                <a16:creationId xmlns:a16="http://schemas.microsoft.com/office/drawing/2014/main" id="{2043472A-7CC8-EF8D-D18B-9B8AD576DBD0}"/>
              </a:ext>
            </a:extLst>
          </p:cNvPr>
          <p:cNvSpPr/>
          <p:nvPr/>
        </p:nvSpPr>
        <p:spPr>
          <a:xfrm>
            <a:off x="4135957" y="2886600"/>
            <a:ext cx="1446627" cy="269124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9" name="Gráfico 118" descr="Usuário com preenchimento sólido">
            <a:extLst>
              <a:ext uri="{FF2B5EF4-FFF2-40B4-BE49-F238E27FC236}">
                <a16:creationId xmlns:a16="http://schemas.microsoft.com/office/drawing/2014/main" id="{5F82BC6A-8252-0C93-4CCB-041382B74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22756" y="2934622"/>
            <a:ext cx="387795" cy="387795"/>
          </a:xfrm>
          <a:prstGeom prst="rect">
            <a:avLst/>
          </a:prstGeom>
        </p:spPr>
      </p:pic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5F48535B-3B3C-E1CB-2403-7A747DCE732A}"/>
              </a:ext>
            </a:extLst>
          </p:cNvPr>
          <p:cNvSpPr txBox="1"/>
          <p:nvPr/>
        </p:nvSpPr>
        <p:spPr>
          <a:xfrm>
            <a:off x="4463679" y="3241930"/>
            <a:ext cx="6867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ANDRE GUEDES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Gerente</a:t>
            </a:r>
          </a:p>
        </p:txBody>
      </p:sp>
      <p:pic>
        <p:nvPicPr>
          <p:cNvPr id="121" name="Gráfico 120" descr="Usuário estrutura de tópicos">
            <a:extLst>
              <a:ext uri="{FF2B5EF4-FFF2-40B4-BE49-F238E27FC236}">
                <a16:creationId xmlns:a16="http://schemas.microsoft.com/office/drawing/2014/main" id="{A9CAEB14-1F1E-3613-4D02-4F298C77D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0348" y="3539140"/>
            <a:ext cx="387795" cy="387795"/>
          </a:xfrm>
          <a:prstGeom prst="rect">
            <a:avLst/>
          </a:prstGeom>
        </p:spPr>
      </p:pic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643E139B-12ED-8771-FB3B-FEB8A0B8FCA8}"/>
              </a:ext>
            </a:extLst>
          </p:cNvPr>
          <p:cNvSpPr txBox="1"/>
          <p:nvPr/>
        </p:nvSpPr>
        <p:spPr>
          <a:xfrm>
            <a:off x="4202782" y="3830487"/>
            <a:ext cx="68678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EDNILDO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Serviços/SAC</a:t>
            </a:r>
          </a:p>
        </p:txBody>
      </p:sp>
      <p:sp>
        <p:nvSpPr>
          <p:cNvPr id="128" name="CaixaDeTexto 79">
            <a:extLst>
              <a:ext uri="{FF2B5EF4-FFF2-40B4-BE49-F238E27FC236}">
                <a16:creationId xmlns:a16="http://schemas.microsoft.com/office/drawing/2014/main" id="{F7183B2F-7E03-217D-50EA-9DE7615FF017}"/>
              </a:ext>
            </a:extLst>
          </p:cNvPr>
          <p:cNvSpPr txBox="1"/>
          <p:nvPr/>
        </p:nvSpPr>
        <p:spPr>
          <a:xfrm>
            <a:off x="4136037" y="4580264"/>
            <a:ext cx="68576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ctr">
              <a:defRPr sz="700">
                <a:solidFill>
                  <a:srgbClr val="808080"/>
                </a:solidFill>
              </a:defRPr>
            </a:lvl1pPr>
          </a:lstStyle>
          <a:p>
            <a:r>
              <a:rPr lang="pt-BR" dirty="0"/>
              <a:t>ROBERTO SILVA</a:t>
            </a:r>
            <a:br>
              <a:rPr lang="pt-BR" dirty="0"/>
            </a:br>
            <a:r>
              <a:rPr lang="pt-BR" dirty="0"/>
              <a:t>ESTOQUE SC</a:t>
            </a:r>
            <a:endParaRPr lang="pt-BR" dirty="0">
              <a:cs typeface="Calibri"/>
            </a:endParaRPr>
          </a:p>
        </p:txBody>
      </p:sp>
      <p:pic>
        <p:nvPicPr>
          <p:cNvPr id="129" name="Gráfico 9" descr="Gráfico 9">
            <a:extLst>
              <a:ext uri="{FF2B5EF4-FFF2-40B4-BE49-F238E27FC236}">
                <a16:creationId xmlns:a16="http://schemas.microsoft.com/office/drawing/2014/main" id="{121D38C5-48C9-C0E9-0864-7B805457A63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19722" y="4192977"/>
            <a:ext cx="387796" cy="387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Gráfico 9" descr="Gráfico 9">
            <a:extLst>
              <a:ext uri="{FF2B5EF4-FFF2-40B4-BE49-F238E27FC236}">
                <a16:creationId xmlns:a16="http://schemas.microsoft.com/office/drawing/2014/main" id="{7A324935-B517-D378-9967-45D15A5163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08253" y="3547019"/>
            <a:ext cx="387796" cy="387796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E092290C-8832-7BB5-CD9D-78558FB6D044}"/>
              </a:ext>
            </a:extLst>
          </p:cNvPr>
          <p:cNvSpPr txBox="1"/>
          <p:nvPr/>
        </p:nvSpPr>
        <p:spPr>
          <a:xfrm>
            <a:off x="4957342" y="3870406"/>
            <a:ext cx="74675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700" dirty="0">
                <a:solidFill>
                  <a:srgbClr val="7F7F7F"/>
                </a:solidFill>
              </a:rPr>
              <a:t>KAIQUE</a:t>
            </a:r>
            <a:br>
              <a:rPr lang="pt-BR" sz="700" dirty="0">
                <a:solidFill>
                  <a:srgbClr val="7F7F7F"/>
                </a:solidFill>
              </a:rPr>
            </a:br>
            <a:r>
              <a:rPr lang="pt-BR" sz="700" dirty="0">
                <a:solidFill>
                  <a:srgbClr val="7F7F7F"/>
                </a:solidFill>
                <a:cs typeface="Calibri"/>
              </a:rPr>
              <a:t>Auxiliar</a:t>
            </a:r>
            <a:endParaRPr lang="pt-BR" dirty="0"/>
          </a:p>
        </p:txBody>
      </p:sp>
      <p:pic>
        <p:nvPicPr>
          <p:cNvPr id="37" name="Gráfico 9" descr="Gráfico 9">
            <a:extLst>
              <a:ext uri="{FF2B5EF4-FFF2-40B4-BE49-F238E27FC236}">
                <a16:creationId xmlns:a16="http://schemas.microsoft.com/office/drawing/2014/main" id="{DC40E2FD-3A45-4FE4-4ACC-C00DA2A7DF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08319" y="4227647"/>
            <a:ext cx="387796" cy="38779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B548F696-BA1A-945E-DBE4-53C19F84D7D4}"/>
              </a:ext>
            </a:extLst>
          </p:cNvPr>
          <p:cNvSpPr txBox="1"/>
          <p:nvPr/>
        </p:nvSpPr>
        <p:spPr>
          <a:xfrm>
            <a:off x="4944087" y="4581481"/>
            <a:ext cx="7146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700" dirty="0">
                <a:solidFill>
                  <a:srgbClr val="7F7F7F"/>
                </a:solidFill>
              </a:rPr>
              <a:t>SIDNEI</a:t>
            </a:r>
            <a:br>
              <a:rPr lang="pt-BR" sz="700" dirty="0">
                <a:solidFill>
                  <a:srgbClr val="7F7F7F"/>
                </a:solidFill>
              </a:rPr>
            </a:br>
            <a:r>
              <a:rPr lang="pt-BR" sz="700" dirty="0">
                <a:solidFill>
                  <a:srgbClr val="7F7F7F"/>
                </a:solidFill>
                <a:cs typeface="Calibri"/>
              </a:rPr>
              <a:t>EXPEDIÇÃO</a:t>
            </a:r>
            <a:endParaRPr lang="pt-BR" dirty="0"/>
          </a:p>
        </p:txBody>
      </p:sp>
      <p:pic>
        <p:nvPicPr>
          <p:cNvPr id="47" name="Gráfico 9" descr="Gráfico 9">
            <a:extLst>
              <a:ext uri="{FF2B5EF4-FFF2-40B4-BE49-F238E27FC236}">
                <a16:creationId xmlns:a16="http://schemas.microsoft.com/office/drawing/2014/main" id="{6B5F5063-3D60-6BC5-F3C6-9248DA37B0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87637" y="4890808"/>
            <a:ext cx="387796" cy="38779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id="{B3D5EB12-F029-CCFD-813F-A5D26622B696}"/>
              </a:ext>
            </a:extLst>
          </p:cNvPr>
          <p:cNvSpPr txBox="1"/>
          <p:nvPr/>
        </p:nvSpPr>
        <p:spPr>
          <a:xfrm>
            <a:off x="4120921" y="5177673"/>
            <a:ext cx="68678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JSIELE COSTA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Auxiliar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9" name="Gráfico 9" descr="Gráfico 9">
            <a:extLst>
              <a:ext uri="{FF2B5EF4-FFF2-40B4-BE49-F238E27FC236}">
                <a16:creationId xmlns:a16="http://schemas.microsoft.com/office/drawing/2014/main" id="{FC17167E-C485-0DD2-C91B-0C389F0397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16493" y="4844633"/>
            <a:ext cx="387796" cy="387796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CaixaDeTexto 69">
            <a:extLst>
              <a:ext uri="{FF2B5EF4-FFF2-40B4-BE49-F238E27FC236}">
                <a16:creationId xmlns:a16="http://schemas.microsoft.com/office/drawing/2014/main" id="{F4F7709A-AB74-9EDF-E5AF-D375CEC2C5B3}"/>
              </a:ext>
            </a:extLst>
          </p:cNvPr>
          <p:cNvSpPr txBox="1"/>
          <p:nvPr/>
        </p:nvSpPr>
        <p:spPr>
          <a:xfrm>
            <a:off x="4952261" y="5198467"/>
            <a:ext cx="7146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700" dirty="0">
                <a:solidFill>
                  <a:srgbClr val="7F7F7F"/>
                </a:solidFill>
              </a:rPr>
              <a:t>LUAN</a:t>
            </a:r>
            <a:br>
              <a:rPr lang="pt-BR" sz="700" dirty="0">
                <a:solidFill>
                  <a:srgbClr val="7F7F7F"/>
                </a:solidFill>
              </a:rPr>
            </a:br>
            <a:r>
              <a:rPr lang="pt-BR" sz="700" dirty="0">
                <a:solidFill>
                  <a:srgbClr val="7F7F7F"/>
                </a:solidFill>
              </a:rPr>
              <a:t>Auxiliar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865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1" descr="Banco estrutura de tópicos">
            <a:extLst>
              <a:ext uri="{FF2B5EF4-FFF2-40B4-BE49-F238E27FC236}">
                <a16:creationId xmlns:a16="http://schemas.microsoft.com/office/drawing/2014/main" id="{9E57AD5C-64FE-248C-2906-7258D98DF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9344" y="1589784"/>
            <a:ext cx="541515" cy="541515"/>
          </a:xfrm>
          <a:prstGeom prst="rect">
            <a:avLst/>
          </a:prstGeom>
        </p:spPr>
      </p:pic>
      <p:sp>
        <p:nvSpPr>
          <p:cNvPr id="30" name="CaixaDeTexto 2">
            <a:extLst>
              <a:ext uri="{FF2B5EF4-FFF2-40B4-BE49-F238E27FC236}">
                <a16:creationId xmlns:a16="http://schemas.microsoft.com/office/drawing/2014/main" id="{E00324ED-FCEB-7B1F-1123-202F944E5514}"/>
              </a:ext>
            </a:extLst>
          </p:cNvPr>
          <p:cNvSpPr txBox="1"/>
          <p:nvPr/>
        </p:nvSpPr>
        <p:spPr>
          <a:xfrm>
            <a:off x="3059824" y="2144530"/>
            <a:ext cx="8403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dirty="0"/>
              <a:t>ARQUITETURA</a:t>
            </a: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2DD80E37-587A-CC61-A18C-CF277B03632F}"/>
              </a:ext>
            </a:extLst>
          </p:cNvPr>
          <p:cNvCxnSpPr>
            <a:cxnSpLocks/>
          </p:cNvCxnSpPr>
          <p:nvPr/>
        </p:nvCxnSpPr>
        <p:spPr>
          <a:xfrm flipH="1">
            <a:off x="3469730" y="2328500"/>
            <a:ext cx="347" cy="40424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extLst>
              <a:ext uri="{FF2B5EF4-FFF2-40B4-BE49-F238E27FC236}">
                <a16:creationId xmlns:a16="http://schemas.microsoft.com/office/drawing/2014/main" id="{7AF37486-E4BA-DF4F-5771-4744BC6C9D7E}"/>
              </a:ext>
            </a:extLst>
          </p:cNvPr>
          <p:cNvSpPr/>
          <p:nvPr/>
        </p:nvSpPr>
        <p:spPr>
          <a:xfrm>
            <a:off x="3146436" y="2802906"/>
            <a:ext cx="680642" cy="7408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33" name="Gráfico 5" descr="Usuário estrutura de tópicos">
            <a:extLst>
              <a:ext uri="{FF2B5EF4-FFF2-40B4-BE49-F238E27FC236}">
                <a16:creationId xmlns:a16="http://schemas.microsoft.com/office/drawing/2014/main" id="{F4CF4AE4-E4CE-7888-3E2E-942D7B110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5996" y="2802906"/>
            <a:ext cx="387795" cy="387795"/>
          </a:xfrm>
          <a:prstGeom prst="rect">
            <a:avLst/>
          </a:prstGeom>
        </p:spPr>
      </p:pic>
      <p:sp>
        <p:nvSpPr>
          <p:cNvPr id="34" name="CaixaDeTexto 6">
            <a:extLst>
              <a:ext uri="{FF2B5EF4-FFF2-40B4-BE49-F238E27FC236}">
                <a16:creationId xmlns:a16="http://schemas.microsoft.com/office/drawing/2014/main" id="{121BD8B2-F301-1F4E-260A-ED7A80A28636}"/>
              </a:ext>
            </a:extLst>
          </p:cNvPr>
          <p:cNvSpPr txBox="1"/>
          <p:nvPr/>
        </p:nvSpPr>
        <p:spPr>
          <a:xfrm>
            <a:off x="3146436" y="3128225"/>
            <a:ext cx="6867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ADILSON BISPO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MONTAGEM </a:t>
            </a:r>
          </a:p>
        </p:txBody>
      </p:sp>
      <p:pic>
        <p:nvPicPr>
          <p:cNvPr id="99" name="Gráfico 98" descr="Produção estrutura de tópicos">
            <a:extLst>
              <a:ext uri="{FF2B5EF4-FFF2-40B4-BE49-F238E27FC236}">
                <a16:creationId xmlns:a16="http://schemas.microsoft.com/office/drawing/2014/main" id="{AEF9E625-1285-5DA9-3B3B-781A3CE675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1993" y="1578313"/>
            <a:ext cx="541515" cy="541515"/>
          </a:xfrm>
          <a:prstGeom prst="rect">
            <a:avLst/>
          </a:prstGeom>
        </p:spPr>
      </p:pic>
      <p:sp>
        <p:nvSpPr>
          <p:cNvPr id="100" name="CaixaDeTexto 99">
            <a:extLst>
              <a:ext uri="{FF2B5EF4-FFF2-40B4-BE49-F238E27FC236}">
                <a16:creationId xmlns:a16="http://schemas.microsoft.com/office/drawing/2014/main" id="{2FB12F42-714A-51BB-A8BB-24A51BB177E3}"/>
              </a:ext>
            </a:extLst>
          </p:cNvPr>
          <p:cNvSpPr txBox="1"/>
          <p:nvPr/>
        </p:nvSpPr>
        <p:spPr>
          <a:xfrm>
            <a:off x="4876646" y="2101535"/>
            <a:ext cx="74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/>
              <a:t>FINANCEIRO / INFRA / COMPRAS</a:t>
            </a:r>
          </a:p>
        </p:txBody>
      </p:sp>
      <p:cxnSp>
        <p:nvCxnSpPr>
          <p:cNvPr id="101" name="Conector de Seta Reta 100">
            <a:extLst>
              <a:ext uri="{FF2B5EF4-FFF2-40B4-BE49-F238E27FC236}">
                <a16:creationId xmlns:a16="http://schemas.microsoft.com/office/drawing/2014/main" id="{607D5E7D-FB6A-4135-DE0E-F0C5AF7001B0}"/>
              </a:ext>
            </a:extLst>
          </p:cNvPr>
          <p:cNvCxnSpPr>
            <a:cxnSpLocks/>
          </p:cNvCxnSpPr>
          <p:nvPr/>
        </p:nvCxnSpPr>
        <p:spPr>
          <a:xfrm flipH="1">
            <a:off x="5211650" y="2396592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tângulo 101">
            <a:extLst>
              <a:ext uri="{FF2B5EF4-FFF2-40B4-BE49-F238E27FC236}">
                <a16:creationId xmlns:a16="http://schemas.microsoft.com/office/drawing/2014/main" id="{F416F5EA-636E-7291-CE5F-81012EC69BD9}"/>
              </a:ext>
            </a:extLst>
          </p:cNvPr>
          <p:cNvSpPr/>
          <p:nvPr/>
        </p:nvSpPr>
        <p:spPr>
          <a:xfrm>
            <a:off x="4405095" y="2769435"/>
            <a:ext cx="1599743" cy="37379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" name="Gráfico 102" descr="Usuário estrutura de tópicos">
            <a:extLst>
              <a:ext uri="{FF2B5EF4-FFF2-40B4-BE49-F238E27FC236}">
                <a16:creationId xmlns:a16="http://schemas.microsoft.com/office/drawing/2014/main" id="{19D35353-D325-F273-BD1B-DBE70E668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2646" y="3371619"/>
            <a:ext cx="387795" cy="387795"/>
          </a:xfrm>
          <a:prstGeom prst="rect">
            <a:avLst/>
          </a:prstGeom>
        </p:spPr>
      </p:pic>
      <p:pic>
        <p:nvPicPr>
          <p:cNvPr id="104" name="Gráfico 103" descr="Usuário com preenchimento sólido">
            <a:extLst>
              <a:ext uri="{FF2B5EF4-FFF2-40B4-BE49-F238E27FC236}">
                <a16:creationId xmlns:a16="http://schemas.microsoft.com/office/drawing/2014/main" id="{223EA209-E432-CF6B-A70F-169972FB54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5796" y="2832376"/>
            <a:ext cx="387795" cy="387795"/>
          </a:xfrm>
          <a:prstGeom prst="rect">
            <a:avLst/>
          </a:prstGeom>
        </p:spPr>
      </p:pic>
      <p:pic>
        <p:nvPicPr>
          <p:cNvPr id="105" name="Gráfico 104" descr="Usuário estrutura de tópicos">
            <a:extLst>
              <a:ext uri="{FF2B5EF4-FFF2-40B4-BE49-F238E27FC236}">
                <a16:creationId xmlns:a16="http://schemas.microsoft.com/office/drawing/2014/main" id="{59ECAF0D-ADC5-9842-61F2-C51B62C76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5250" y="3948439"/>
            <a:ext cx="387795" cy="387795"/>
          </a:xfrm>
          <a:prstGeom prst="rect">
            <a:avLst/>
          </a:prstGeom>
        </p:spPr>
      </p:pic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A07C062E-5BD8-A8FD-80BC-ECEF6CFAB2E7}"/>
              </a:ext>
            </a:extLst>
          </p:cNvPr>
          <p:cNvSpPr txBox="1"/>
          <p:nvPr/>
        </p:nvSpPr>
        <p:spPr>
          <a:xfrm>
            <a:off x="4446719" y="3139685"/>
            <a:ext cx="712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VANDERLIANE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Supervisora</a:t>
            </a: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5A6A84E3-AC97-8E91-BE3D-96C27D37EAD1}"/>
              </a:ext>
            </a:extLst>
          </p:cNvPr>
          <p:cNvSpPr txBox="1"/>
          <p:nvPr/>
        </p:nvSpPr>
        <p:spPr>
          <a:xfrm>
            <a:off x="4411242" y="3691933"/>
            <a:ext cx="724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FRANCISCA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Contas a Pagar</a:t>
            </a: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129E5124-988A-B99D-BF45-0DEA1383DBA4}"/>
              </a:ext>
            </a:extLst>
          </p:cNvPr>
          <p:cNvSpPr txBox="1"/>
          <p:nvPr/>
        </p:nvSpPr>
        <p:spPr>
          <a:xfrm>
            <a:off x="4398369" y="4271484"/>
            <a:ext cx="736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KARINE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Cobrança</a:t>
            </a:r>
          </a:p>
        </p:txBody>
      </p:sp>
      <p:pic>
        <p:nvPicPr>
          <p:cNvPr id="109" name="Gráfico 108" descr="Usuário estrutura de tópicos">
            <a:extLst>
              <a:ext uri="{FF2B5EF4-FFF2-40B4-BE49-F238E27FC236}">
                <a16:creationId xmlns:a16="http://schemas.microsoft.com/office/drawing/2014/main" id="{BF34A111-07C4-31CB-BAAC-D9C8A615C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9257" y="4517925"/>
            <a:ext cx="387795" cy="387795"/>
          </a:xfrm>
          <a:prstGeom prst="rect">
            <a:avLst/>
          </a:prstGeom>
        </p:spPr>
      </p:pic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7E5A5E38-1B56-E0E5-2A19-986726D0B794}"/>
              </a:ext>
            </a:extLst>
          </p:cNvPr>
          <p:cNvSpPr txBox="1"/>
          <p:nvPr/>
        </p:nvSpPr>
        <p:spPr>
          <a:xfrm>
            <a:off x="4431601" y="4836690"/>
            <a:ext cx="7361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TAIS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Contas a Receber</a:t>
            </a:r>
          </a:p>
        </p:txBody>
      </p:sp>
      <p:pic>
        <p:nvPicPr>
          <p:cNvPr id="111" name="Gráfico 110" descr="Usuário estrutura de tópicos">
            <a:extLst>
              <a:ext uri="{FF2B5EF4-FFF2-40B4-BE49-F238E27FC236}">
                <a16:creationId xmlns:a16="http://schemas.microsoft.com/office/drawing/2014/main" id="{F556245C-2E64-D361-5779-935C3FD52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0350" y="5222344"/>
            <a:ext cx="387795" cy="387795"/>
          </a:xfrm>
          <a:prstGeom prst="rect">
            <a:avLst/>
          </a:prstGeom>
        </p:spPr>
      </p:pic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A36D8893-1EEC-297F-7B3F-7942CDF85CC3}"/>
              </a:ext>
            </a:extLst>
          </p:cNvPr>
          <p:cNvSpPr txBox="1"/>
          <p:nvPr/>
        </p:nvSpPr>
        <p:spPr>
          <a:xfrm>
            <a:off x="4425062" y="5509617"/>
            <a:ext cx="736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JESSICA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Caixa</a:t>
            </a:r>
          </a:p>
        </p:txBody>
      </p:sp>
      <p:pic>
        <p:nvPicPr>
          <p:cNvPr id="113" name="Gráfico 112" descr="Usuário estrutura de tópicos">
            <a:extLst>
              <a:ext uri="{FF2B5EF4-FFF2-40B4-BE49-F238E27FC236}">
                <a16:creationId xmlns:a16="http://schemas.microsoft.com/office/drawing/2014/main" id="{8CFEB4BC-8DFF-0A79-4FBC-1192B05BA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5250" y="5794323"/>
            <a:ext cx="387795" cy="387795"/>
          </a:xfrm>
          <a:prstGeom prst="rect">
            <a:avLst/>
          </a:prstGeom>
        </p:spPr>
      </p:pic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3697426D-D50B-C336-ACCF-E1C057A5989F}"/>
              </a:ext>
            </a:extLst>
          </p:cNvPr>
          <p:cNvSpPr txBox="1"/>
          <p:nvPr/>
        </p:nvSpPr>
        <p:spPr>
          <a:xfrm>
            <a:off x="4407100" y="6114775"/>
            <a:ext cx="736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DAIANE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Caixa</a:t>
            </a:r>
          </a:p>
        </p:txBody>
      </p:sp>
      <p:pic>
        <p:nvPicPr>
          <p:cNvPr id="136" name="Gráfico 135" descr="Usuário com preenchimento sólido">
            <a:extLst>
              <a:ext uri="{FF2B5EF4-FFF2-40B4-BE49-F238E27FC236}">
                <a16:creationId xmlns:a16="http://schemas.microsoft.com/office/drawing/2014/main" id="{1FD0E20C-0C29-2857-A184-AA8D2C8601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72333" y="2827828"/>
            <a:ext cx="387795" cy="387795"/>
          </a:xfrm>
          <a:prstGeom prst="rect">
            <a:avLst/>
          </a:prstGeom>
        </p:spPr>
      </p:pic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622B67D4-4410-85C8-AE5D-83552A1931CD}"/>
              </a:ext>
            </a:extLst>
          </p:cNvPr>
          <p:cNvSpPr txBox="1"/>
          <p:nvPr/>
        </p:nvSpPr>
        <p:spPr>
          <a:xfrm>
            <a:off x="5213256" y="3135137"/>
            <a:ext cx="686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JANAINA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 err="1">
                <a:solidFill>
                  <a:schemeClr val="bg1">
                    <a:lumMod val="50000"/>
                  </a:schemeClr>
                </a:solidFill>
              </a:rPr>
              <a:t>Facilities</a:t>
            </a:r>
            <a:endParaRPr lang="pt-BR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8" name="Gráfico 137" descr="Usuário estrutura de tópicos">
            <a:extLst>
              <a:ext uri="{FF2B5EF4-FFF2-40B4-BE49-F238E27FC236}">
                <a16:creationId xmlns:a16="http://schemas.microsoft.com/office/drawing/2014/main" id="{8BA88C70-C582-295B-939B-FE38043D0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1571" y="3944139"/>
            <a:ext cx="387795" cy="387795"/>
          </a:xfrm>
          <a:prstGeom prst="rect">
            <a:avLst/>
          </a:prstGeom>
        </p:spPr>
      </p:pic>
      <p:sp>
        <p:nvSpPr>
          <p:cNvPr id="139" name="CaixaDeTexto 138">
            <a:extLst>
              <a:ext uri="{FF2B5EF4-FFF2-40B4-BE49-F238E27FC236}">
                <a16:creationId xmlns:a16="http://schemas.microsoft.com/office/drawing/2014/main" id="{A13542F0-C18B-C45C-C9B1-6058801CF749}"/>
              </a:ext>
            </a:extLst>
          </p:cNvPr>
          <p:cNvSpPr txBox="1"/>
          <p:nvPr/>
        </p:nvSpPr>
        <p:spPr>
          <a:xfrm>
            <a:off x="5200204" y="4269393"/>
            <a:ext cx="686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ROSILENE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Copeira</a:t>
            </a:r>
          </a:p>
        </p:txBody>
      </p:sp>
      <p:pic>
        <p:nvPicPr>
          <p:cNvPr id="142" name="Gráfico 141" descr="Usuário estrutura de tópicos">
            <a:extLst>
              <a:ext uri="{FF2B5EF4-FFF2-40B4-BE49-F238E27FC236}">
                <a16:creationId xmlns:a16="http://schemas.microsoft.com/office/drawing/2014/main" id="{069A5C29-7772-6320-4A10-4B908F355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9108" y="3384790"/>
            <a:ext cx="387795" cy="387795"/>
          </a:xfrm>
          <a:prstGeom prst="rect">
            <a:avLst/>
          </a:prstGeom>
        </p:spPr>
      </p:pic>
      <p:sp>
        <p:nvSpPr>
          <p:cNvPr id="143" name="CaixaDeTexto 142">
            <a:extLst>
              <a:ext uri="{FF2B5EF4-FFF2-40B4-BE49-F238E27FC236}">
                <a16:creationId xmlns:a16="http://schemas.microsoft.com/office/drawing/2014/main" id="{AC0DB86A-B119-0CF5-3D52-981959CF6847}"/>
              </a:ext>
            </a:extLst>
          </p:cNvPr>
          <p:cNvSpPr txBox="1"/>
          <p:nvPr/>
        </p:nvSpPr>
        <p:spPr>
          <a:xfrm>
            <a:off x="5201162" y="3666799"/>
            <a:ext cx="724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GLACIELE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Secretaria</a:t>
            </a:r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AD79E8F2-6A9F-5B87-E9E9-40DFA64037A3}"/>
              </a:ext>
            </a:extLst>
          </p:cNvPr>
          <p:cNvSpPr txBox="1"/>
          <p:nvPr/>
        </p:nvSpPr>
        <p:spPr>
          <a:xfrm>
            <a:off x="8131476" y="2107338"/>
            <a:ext cx="11408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/>
              <a:t>RH/DP/COMPLIANCE</a:t>
            </a:r>
          </a:p>
        </p:txBody>
      </p:sp>
      <p:cxnSp>
        <p:nvCxnSpPr>
          <p:cNvPr id="151" name="Conector de Seta Reta 150">
            <a:extLst>
              <a:ext uri="{FF2B5EF4-FFF2-40B4-BE49-F238E27FC236}">
                <a16:creationId xmlns:a16="http://schemas.microsoft.com/office/drawing/2014/main" id="{44CA2BE8-3A6F-8CD2-6677-C9075DE309D1}"/>
              </a:ext>
            </a:extLst>
          </p:cNvPr>
          <p:cNvCxnSpPr>
            <a:cxnSpLocks/>
          </p:cNvCxnSpPr>
          <p:nvPr/>
        </p:nvCxnSpPr>
        <p:spPr>
          <a:xfrm flipH="1">
            <a:off x="8717608" y="2370275"/>
            <a:ext cx="1" cy="349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" name="Imagem 151" descr="Uma imagem contendo Logotipo&#10;&#10;Descrição gerada automaticamente">
            <a:extLst>
              <a:ext uri="{FF2B5EF4-FFF2-40B4-BE49-F238E27FC236}">
                <a16:creationId xmlns:a16="http://schemas.microsoft.com/office/drawing/2014/main" id="{7ACBF000-2E15-D46F-C56A-082060FA77F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474" t="24960" r="71075" b="29199"/>
          <a:stretch/>
        </p:blipFill>
        <p:spPr>
          <a:xfrm>
            <a:off x="8486922" y="1709292"/>
            <a:ext cx="470702" cy="369867"/>
          </a:xfrm>
          <a:prstGeom prst="rect">
            <a:avLst/>
          </a:prstGeom>
        </p:spPr>
      </p:pic>
      <p:sp>
        <p:nvSpPr>
          <p:cNvPr id="153" name="Oval 152">
            <a:extLst>
              <a:ext uri="{FF2B5EF4-FFF2-40B4-BE49-F238E27FC236}">
                <a16:creationId xmlns:a16="http://schemas.microsoft.com/office/drawing/2014/main" id="{C6A479CD-1C45-ADEB-7FC2-15B17997BD38}"/>
              </a:ext>
            </a:extLst>
          </p:cNvPr>
          <p:cNvSpPr/>
          <p:nvPr/>
        </p:nvSpPr>
        <p:spPr>
          <a:xfrm>
            <a:off x="8487927" y="1664002"/>
            <a:ext cx="459330" cy="44994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9" name="Gráfico 158" descr="Usuário estrutura de tópicos">
            <a:extLst>
              <a:ext uri="{FF2B5EF4-FFF2-40B4-BE49-F238E27FC236}">
                <a16:creationId xmlns:a16="http://schemas.microsoft.com/office/drawing/2014/main" id="{D5EAF850-A74A-014A-A29E-2EB44E2D1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9890" y="3687340"/>
            <a:ext cx="387795" cy="387795"/>
          </a:xfrm>
          <a:prstGeom prst="rect">
            <a:avLst/>
          </a:prstGeom>
        </p:spPr>
      </p:pic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1BC8D203-0582-B19A-7422-3DDF651DEF59}"/>
              </a:ext>
            </a:extLst>
          </p:cNvPr>
          <p:cNvSpPr txBox="1"/>
          <p:nvPr/>
        </p:nvSpPr>
        <p:spPr>
          <a:xfrm>
            <a:off x="6816947" y="3981833"/>
            <a:ext cx="686787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DAVID BARRETO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Sistema</a:t>
            </a:r>
          </a:p>
        </p:txBody>
      </p:sp>
      <p:pic>
        <p:nvPicPr>
          <p:cNvPr id="3" name="Imagem 56" descr="Imagem 56">
            <a:extLst>
              <a:ext uri="{FF2B5EF4-FFF2-40B4-BE49-F238E27FC236}">
                <a16:creationId xmlns:a16="http://schemas.microsoft.com/office/drawing/2014/main" id="{A8F0E6AB-696D-1189-13AC-24BA0E70547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20" b="20"/>
          <a:stretch>
            <a:fillRect/>
          </a:stretch>
        </p:blipFill>
        <p:spPr>
          <a:xfrm>
            <a:off x="5720449" y="103172"/>
            <a:ext cx="719603" cy="719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4" y="0"/>
                  <a:pt x="0" y="4834"/>
                  <a:pt x="0" y="10800"/>
                </a:cubicBezTo>
                <a:cubicBezTo>
                  <a:pt x="0" y="16766"/>
                  <a:pt x="4834" y="21600"/>
                  <a:pt x="10800" y="21600"/>
                </a:cubicBezTo>
                <a:cubicBezTo>
                  <a:pt x="16766" y="21600"/>
                  <a:pt x="21600" y="16766"/>
                  <a:pt x="21600" y="10800"/>
                </a:cubicBezTo>
                <a:cubicBezTo>
                  <a:pt x="21600" y="4834"/>
                  <a:pt x="16766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" name="CaixaDeTexto 45">
            <a:extLst>
              <a:ext uri="{FF2B5EF4-FFF2-40B4-BE49-F238E27FC236}">
                <a16:creationId xmlns:a16="http://schemas.microsoft.com/office/drawing/2014/main" id="{E4ABD4F4-888E-A87F-DD05-76ECD3EED437}"/>
              </a:ext>
            </a:extLst>
          </p:cNvPr>
          <p:cNvSpPr txBox="1"/>
          <p:nvPr/>
        </p:nvSpPr>
        <p:spPr>
          <a:xfrm>
            <a:off x="6469235" y="321221"/>
            <a:ext cx="130824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700">
                <a:solidFill>
                  <a:srgbClr val="808080"/>
                </a:solidFill>
              </a:defRPr>
            </a:lvl1pPr>
          </a:lstStyle>
          <a:p>
            <a:r>
              <a:rPr lang="pt-BR" sz="1200" b="1" dirty="0"/>
              <a:t>ELIANE NERI - CEO</a:t>
            </a:r>
            <a:endParaRPr sz="1200" b="1" dirty="0"/>
          </a:p>
        </p:txBody>
      </p:sp>
      <p:pic>
        <p:nvPicPr>
          <p:cNvPr id="53" name="Gráfico 52" descr="Usuário estrutura de tópicos">
            <a:extLst>
              <a:ext uri="{FF2B5EF4-FFF2-40B4-BE49-F238E27FC236}">
                <a16:creationId xmlns:a16="http://schemas.microsoft.com/office/drawing/2014/main" id="{1AFA35C4-EB4E-4272-E43A-511E8FA2C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18602" y="10718672"/>
            <a:ext cx="387795" cy="387795"/>
          </a:xfrm>
          <a:prstGeom prst="rect">
            <a:avLst/>
          </a:prstGeom>
        </p:spPr>
      </p:pic>
      <p:sp>
        <p:nvSpPr>
          <p:cNvPr id="56" name="CaixaDeTexto 55">
            <a:extLst>
              <a:ext uri="{FF2B5EF4-FFF2-40B4-BE49-F238E27FC236}">
                <a16:creationId xmlns:a16="http://schemas.microsoft.com/office/drawing/2014/main" id="{DF5DA3A1-5D13-10AE-2EB2-AAB193E8714C}"/>
              </a:ext>
            </a:extLst>
          </p:cNvPr>
          <p:cNvSpPr txBox="1"/>
          <p:nvPr/>
        </p:nvSpPr>
        <p:spPr>
          <a:xfrm>
            <a:off x="20799177" y="11510256"/>
            <a:ext cx="686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EDNILDO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Serviços</a:t>
            </a:r>
          </a:p>
        </p:txBody>
      </p:sp>
      <p:sp>
        <p:nvSpPr>
          <p:cNvPr id="62" name="CaixaDeTexto 39">
            <a:extLst>
              <a:ext uri="{FF2B5EF4-FFF2-40B4-BE49-F238E27FC236}">
                <a16:creationId xmlns:a16="http://schemas.microsoft.com/office/drawing/2014/main" id="{4FC588BC-BE5E-2059-0236-365C2CDEDF62}"/>
              </a:ext>
            </a:extLst>
          </p:cNvPr>
          <p:cNvSpPr txBox="1"/>
          <p:nvPr/>
        </p:nvSpPr>
        <p:spPr>
          <a:xfrm>
            <a:off x="11115283" y="6521166"/>
            <a:ext cx="715666" cy="196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800"/>
            </a:lvl1pPr>
          </a:lstStyle>
          <a:p>
            <a:r>
              <a:t>TEAM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BB7B5D17-2F4F-D181-AA5B-7350FC872DC1}"/>
              </a:ext>
            </a:extLst>
          </p:cNvPr>
          <p:cNvSpPr txBox="1"/>
          <p:nvPr/>
        </p:nvSpPr>
        <p:spPr>
          <a:xfrm>
            <a:off x="5659490" y="1081189"/>
            <a:ext cx="873019" cy="246221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  <a:cs typeface="Calibri"/>
              </a:rPr>
              <a:t>DAF</a:t>
            </a:r>
            <a:endParaRPr lang="pt-BR" sz="1000" dirty="0">
              <a:solidFill>
                <a:schemeClr val="bg1"/>
              </a:solidFill>
            </a:endParaRPr>
          </a:p>
        </p:txBody>
      </p:sp>
      <p:pic>
        <p:nvPicPr>
          <p:cNvPr id="5" name="Gráfico 4" descr="Usuário estrutura de tópicos">
            <a:extLst>
              <a:ext uri="{FF2B5EF4-FFF2-40B4-BE49-F238E27FC236}">
                <a16:creationId xmlns:a16="http://schemas.microsoft.com/office/drawing/2014/main" id="{700C3251-6197-B343-8F06-FEE1B351E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5660" y="4532579"/>
            <a:ext cx="387795" cy="3877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B47FBF0-63BC-3494-6FB6-80095BF3A4B7}"/>
              </a:ext>
            </a:extLst>
          </p:cNvPr>
          <p:cNvSpPr txBox="1"/>
          <p:nvPr/>
        </p:nvSpPr>
        <p:spPr>
          <a:xfrm>
            <a:off x="5190215" y="4886215"/>
            <a:ext cx="72492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ANA PAULA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Limpeza</a:t>
            </a:r>
          </a:p>
        </p:txBody>
      </p:sp>
      <p:sp>
        <p:nvSpPr>
          <p:cNvPr id="9" name="CaixaDeTexto 38">
            <a:extLst>
              <a:ext uri="{FF2B5EF4-FFF2-40B4-BE49-F238E27FC236}">
                <a16:creationId xmlns:a16="http://schemas.microsoft.com/office/drawing/2014/main" id="{08436B97-4FF5-28E9-25DD-16BA43946652}"/>
              </a:ext>
            </a:extLst>
          </p:cNvPr>
          <p:cNvSpPr txBox="1"/>
          <p:nvPr/>
        </p:nvSpPr>
        <p:spPr>
          <a:xfrm>
            <a:off x="11098185" y="5964625"/>
            <a:ext cx="72706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t">
            <a:spAutoFit/>
          </a:bodyPr>
          <a:lstStyle>
            <a:lvl1pPr algn="ctr">
              <a:defRPr sz="4000"/>
            </a:lvl1pPr>
          </a:lstStyle>
          <a:p>
            <a:r>
              <a:rPr lang="pt-BR" dirty="0">
                <a:ea typeface="Calibri"/>
                <a:cs typeface="Calibri"/>
              </a:rPr>
              <a:t>16</a:t>
            </a:r>
            <a:endParaRPr dirty="0"/>
          </a:p>
        </p:txBody>
      </p:sp>
      <p:pic>
        <p:nvPicPr>
          <p:cNvPr id="10" name="Gráfico 9" descr="Gráfico 9">
            <a:extLst>
              <a:ext uri="{FF2B5EF4-FFF2-40B4-BE49-F238E27FC236}">
                <a16:creationId xmlns:a16="http://schemas.microsoft.com/office/drawing/2014/main" id="{EBA710E2-44DF-A252-435C-A766958030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4159" y="5375095"/>
            <a:ext cx="387796" cy="38779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8FCC4B-4A12-0151-F0D7-5C8098974D1F}"/>
              </a:ext>
            </a:extLst>
          </p:cNvPr>
          <p:cNvSpPr txBox="1"/>
          <p:nvPr/>
        </p:nvSpPr>
        <p:spPr>
          <a:xfrm>
            <a:off x="5171554" y="5760738"/>
            <a:ext cx="686787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JNILZANIRA FERREIRA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Caixa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Gráfico 12" descr="Internet estrutura de tópicos">
            <a:extLst>
              <a:ext uri="{FF2B5EF4-FFF2-40B4-BE49-F238E27FC236}">
                <a16:creationId xmlns:a16="http://schemas.microsoft.com/office/drawing/2014/main" id="{0AB103B8-E61D-E355-1B1D-2A908CDD18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80555" y="1615730"/>
            <a:ext cx="624548" cy="624548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11839F01-5E94-3E4A-072F-9D9A7285D6C1}"/>
              </a:ext>
            </a:extLst>
          </p:cNvPr>
          <p:cNvCxnSpPr>
            <a:cxnSpLocks/>
          </p:cNvCxnSpPr>
          <p:nvPr/>
        </p:nvCxnSpPr>
        <p:spPr>
          <a:xfrm flipH="1">
            <a:off x="7198474" y="2312797"/>
            <a:ext cx="347" cy="40424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2399C114-62D2-29B4-199B-CB7D9858D358}"/>
              </a:ext>
            </a:extLst>
          </p:cNvPr>
          <p:cNvSpPr/>
          <p:nvPr/>
        </p:nvSpPr>
        <p:spPr>
          <a:xfrm>
            <a:off x="6824415" y="4637056"/>
            <a:ext cx="680642" cy="7408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17" name="Gráfico 5" descr="Usuário estrutura de tópicos">
            <a:extLst>
              <a:ext uri="{FF2B5EF4-FFF2-40B4-BE49-F238E27FC236}">
                <a16:creationId xmlns:a16="http://schemas.microsoft.com/office/drawing/2014/main" id="{7F822B90-F966-9D08-D4DD-E68560E35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3975" y="4637056"/>
            <a:ext cx="387795" cy="387795"/>
          </a:xfrm>
          <a:prstGeom prst="rect">
            <a:avLst/>
          </a:prstGeom>
        </p:spPr>
      </p:pic>
      <p:sp>
        <p:nvSpPr>
          <p:cNvPr id="19" name="CaixaDeTexto 6">
            <a:extLst>
              <a:ext uri="{FF2B5EF4-FFF2-40B4-BE49-F238E27FC236}">
                <a16:creationId xmlns:a16="http://schemas.microsoft.com/office/drawing/2014/main" id="{BBD799AD-9129-D1F1-912C-5D4742ABAB8B}"/>
              </a:ext>
            </a:extLst>
          </p:cNvPr>
          <p:cNvSpPr txBox="1"/>
          <p:nvPr/>
        </p:nvSpPr>
        <p:spPr>
          <a:xfrm>
            <a:off x="6824415" y="4962375"/>
            <a:ext cx="686787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GEORGIA SILVA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ESTAGIÁRIA 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CaixaDeTexto 2">
            <a:extLst>
              <a:ext uri="{FF2B5EF4-FFF2-40B4-BE49-F238E27FC236}">
                <a16:creationId xmlns:a16="http://schemas.microsoft.com/office/drawing/2014/main" id="{37B6DD9E-2720-E455-209F-5ABA95FEE698}"/>
              </a:ext>
            </a:extLst>
          </p:cNvPr>
          <p:cNvSpPr txBox="1"/>
          <p:nvPr/>
        </p:nvSpPr>
        <p:spPr>
          <a:xfrm>
            <a:off x="6773371" y="2158678"/>
            <a:ext cx="840391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dirty="0"/>
              <a:t>TI</a:t>
            </a:r>
            <a:endParaRPr lang="pt-BR" dirty="0"/>
          </a:p>
        </p:txBody>
      </p:sp>
      <p:pic>
        <p:nvPicPr>
          <p:cNvPr id="12" name="Gráfico 11" descr="Usuário com preenchimento sólido">
            <a:extLst>
              <a:ext uri="{FF2B5EF4-FFF2-40B4-BE49-F238E27FC236}">
                <a16:creationId xmlns:a16="http://schemas.microsoft.com/office/drawing/2014/main" id="{ECCE04C4-5F4A-E743-6BFF-D76F8D81A4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94084" y="2725279"/>
            <a:ext cx="387795" cy="38779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7618394-875B-77CD-B1A0-AAF550099E71}"/>
              </a:ext>
            </a:extLst>
          </p:cNvPr>
          <p:cNvSpPr txBox="1"/>
          <p:nvPr/>
        </p:nvSpPr>
        <p:spPr>
          <a:xfrm>
            <a:off x="6835007" y="3032587"/>
            <a:ext cx="6867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CLEYTON PESSOA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Gestor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BF6AA48-908C-A0BE-EAD5-4224A7456DA4}"/>
              </a:ext>
            </a:extLst>
          </p:cNvPr>
          <p:cNvSpPr/>
          <p:nvPr/>
        </p:nvSpPr>
        <p:spPr>
          <a:xfrm>
            <a:off x="6824415" y="2746916"/>
            <a:ext cx="680642" cy="7408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72C3CAB-FE86-849E-57AC-A47CEBFC30A9}"/>
              </a:ext>
            </a:extLst>
          </p:cNvPr>
          <p:cNvSpPr/>
          <p:nvPr/>
        </p:nvSpPr>
        <p:spPr>
          <a:xfrm>
            <a:off x="6817029" y="3666799"/>
            <a:ext cx="680642" cy="7408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35" name="Gráfico 34" descr="Usuário com preenchimento sólido">
            <a:extLst>
              <a:ext uri="{FF2B5EF4-FFF2-40B4-BE49-F238E27FC236}">
                <a16:creationId xmlns:a16="http://schemas.microsoft.com/office/drawing/2014/main" id="{3567803B-5EDF-119C-A533-EB03739272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27832" y="2743951"/>
            <a:ext cx="387795" cy="387795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E07D73F3-C529-4858-E92B-4578A013FD09}"/>
              </a:ext>
            </a:extLst>
          </p:cNvPr>
          <p:cNvSpPr txBox="1"/>
          <p:nvPr/>
        </p:nvSpPr>
        <p:spPr>
          <a:xfrm>
            <a:off x="8368755" y="3051259"/>
            <a:ext cx="6867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CELSO STUDENROTH</a:t>
            </a:r>
            <a:br>
              <a:rPr lang="pt-BR" sz="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Gestor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98A4DFD-C0BF-E6D2-9193-3B5D5AEA58EA}"/>
              </a:ext>
            </a:extLst>
          </p:cNvPr>
          <p:cNvSpPr/>
          <p:nvPr/>
        </p:nvSpPr>
        <p:spPr>
          <a:xfrm>
            <a:off x="8358163" y="2765588"/>
            <a:ext cx="680642" cy="7408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61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8C2E-6AEA-FD49-8B60-30BEA8940A6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605787"/>
            <a:ext cx="10515600" cy="67192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99C53-70FD-CC45-B1D5-E7400A87087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1453284"/>
            <a:ext cx="10515600" cy="4519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74FE3C-F155-FF4D-AA25-9C00D2960D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R" sz="12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F41B5-E6B7-3945-AD4D-3A3D54F10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2844800"/>
            <a:ext cx="52959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76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531BFE972CCF84992189A925644F7E0" ma:contentTypeVersion="17" ma:contentTypeDescription="Crie um novo documento." ma:contentTypeScope="" ma:versionID="9bc5346558832e5e227da6273120bdb6">
  <xsd:schema xmlns:xsd="http://www.w3.org/2001/XMLSchema" xmlns:xs="http://www.w3.org/2001/XMLSchema" xmlns:p="http://schemas.microsoft.com/office/2006/metadata/properties" xmlns:ns2="652f863d-a717-4355-b453-2d9130c0cf0e" xmlns:ns3="4bc9c88d-410b-45ef-9a0e-5edfefbb8249" targetNamespace="http://schemas.microsoft.com/office/2006/metadata/properties" ma:root="true" ma:fieldsID="653eb29cd1f7a86f9e23841f5641606b" ns2:_="" ns3:_="">
    <xsd:import namespace="652f863d-a717-4355-b453-2d9130c0cf0e"/>
    <xsd:import namespace="4bc9c88d-410b-45ef-9a0e-5edfefbb82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f863d-a717-4355-b453-2d9130c0cf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03f0f625-0396-4246-b741-862ecbb58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c9c88d-410b-45ef-9a0e-5edfefbb824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13dd95d-8694-4439-8cc1-7a661da18fbd}" ma:internalName="TaxCatchAll" ma:showField="CatchAllData" ma:web="4bc9c88d-410b-45ef-9a0e-5edfefbb8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c9c88d-410b-45ef-9a0e-5edfefbb8249" xsi:nil="true"/>
    <lcf76f155ced4ddcb4097134ff3c332f xmlns="652f863d-a717-4355-b453-2d9130c0cf0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831047-CF56-4D10-9720-AE1918A4EA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E44061-CD35-45F6-B451-A57989027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2f863d-a717-4355-b453-2d9130c0cf0e"/>
    <ds:schemaRef ds:uri="4bc9c88d-410b-45ef-9a0e-5edfefbb82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652448-2C7B-448A-8793-F7D7F0FEA1E0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4bc9c88d-410b-45ef-9a0e-5edfefbb8249"/>
    <ds:schemaRef ds:uri="http://purl.org/dc/dcmitype/"/>
    <ds:schemaRef ds:uri="652f863d-a717-4355-b453-2d9130c0cf0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12718</TotalTime>
  <Words>269</Words>
  <Application>Microsoft Office PowerPoint</Application>
  <PresentationFormat>Widescreen</PresentationFormat>
  <Paragraphs>111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Edi Carlos</dc:creator>
  <cp:lastModifiedBy>Studenroth, Celso</cp:lastModifiedBy>
  <cp:revision>1093</cp:revision>
  <cp:lastPrinted>2025-01-28T14:30:38Z</cp:lastPrinted>
  <dcterms:created xsi:type="dcterms:W3CDTF">2022-11-27T02:17:46Z</dcterms:created>
  <dcterms:modified xsi:type="dcterms:W3CDTF">2025-05-22T17:01:27Z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0x0101000531BFE972CCF84992189A925644F7E0</vt:lpwstr>
  </property>
  <property fmtid="{D5CDD505-2E9C-101B-9397-08002B2CF9AE}" pid="3" name="MediaServiceImageTags">
    <vt:lpwstr/>
  </property>
</Properties>
</file>