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8" r:id="rId2"/>
    <p:sldId id="3050" r:id="rId3"/>
    <p:sldId id="3051" r:id="rId4"/>
    <p:sldId id="3052" r:id="rId5"/>
    <p:sldId id="3053" r:id="rId6"/>
    <p:sldId id="414" r:id="rId7"/>
    <p:sldId id="311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F24EAD-E678-FAD3-6B60-0A4BC2B79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92CBA7-6871-6583-5879-F07C458B3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0A11BA-045F-189D-7A84-0E975E27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1E6-843C-4316-B42F-B9CB9EA4A78F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1CBE70-368E-B4FB-153B-E2255B32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5A74D9-F9A7-9FD1-815A-D741F3232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67B-6EFB-4A3D-A36D-63E3C0D9EC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83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3E3568-F2AD-0624-F5E2-FA8A382C1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3CB202-5117-28FC-EC21-944DC3848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F1FD6E-1ECB-FBCB-29B6-9CF018D45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1E6-843C-4316-B42F-B9CB9EA4A78F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24334E-B79D-3050-4FEF-C8FC8C123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A203B8-C651-497D-A90A-9E345F88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67B-6EFB-4A3D-A36D-63E3C0D9EC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06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FFFB6D4-5F5E-E98B-D143-90175781B5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18EAF29-C989-9E7A-5B7B-0722DF043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4752F6-66E9-4101-6B4D-7201BE830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1E6-843C-4316-B42F-B9CB9EA4A78F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1A7E12-240E-5103-B01B-479D18A88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1B075B-225C-599A-3F52-63166F560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67B-6EFB-4A3D-A36D-63E3C0D9EC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986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776F63BA-C079-B443-8C99-5D98A849B6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1080" y="6324756"/>
            <a:ext cx="1322720" cy="541403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AE879-08AF-D849-BC64-D86C626F81E6}"/>
              </a:ext>
            </a:extLst>
          </p:cNvPr>
          <p:cNvSpPr txBox="1">
            <a:spLocks/>
          </p:cNvSpPr>
          <p:nvPr userDrawn="1"/>
        </p:nvSpPr>
        <p:spPr>
          <a:xfrm>
            <a:off x="11713026" y="6468190"/>
            <a:ext cx="357248" cy="2532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212AA9-E406-C242-8796-31469D819A31}" type="slidenum">
              <a:rPr lang="en-GB" smtClean="0"/>
              <a:pPr/>
              <a:t>‹nº›</a:t>
            </a:fld>
            <a:endParaRPr lang="en-GB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B55B6E1-930B-974A-A14F-BA14D2BAFD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1961" y="6486610"/>
            <a:ext cx="10094976" cy="1219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3EF9186-259A-A243-8C15-7637FFB734C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573960" y="6256997"/>
            <a:ext cx="327231" cy="3181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767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A5F53E-F901-64E0-29A2-7DA847281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5675F0-7848-02BD-0EA6-10A8F4073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7636D-867C-067D-6393-FE8CE7787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1E6-843C-4316-B42F-B9CB9EA4A78F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04F490-0454-E1C1-6BB2-83A46B8C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C8B21C-4D5D-0CFB-970C-FAD608C6B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67B-6EFB-4A3D-A36D-63E3C0D9EC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62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9CA96-1C9F-5D75-E617-2AF81C93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743328-A2CB-11EC-BA6D-007FB097F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57E153-8DC4-FCC5-A005-F7F6BAAB4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1E6-843C-4316-B42F-B9CB9EA4A78F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1363DF-D233-1D84-FF04-A0EF9E5B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DE5848-3F51-4BFF-943E-BAD77FF49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67B-6EFB-4A3D-A36D-63E3C0D9EC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86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3793F-C476-5542-1785-2BCB1592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482478-D129-1C99-4C46-164E24DF9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B32CDF-BD1E-73AE-5F5D-FFD50345B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A00F5C-CCB6-BE01-D728-B614CF153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1E6-843C-4316-B42F-B9CB9EA4A78F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E16AFA-B22B-8068-4D8A-DC471F02A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576FC71-58E8-5FCD-852C-530463965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67B-6EFB-4A3D-A36D-63E3C0D9EC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78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0E338-3FB7-E8F4-30CE-412259352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07106C-FEEC-CE82-BFCF-FF7D10EDE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4401E6-D03B-2EC4-674B-D89F75F06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29B68AB-CBA4-B118-2EC0-AEDD56EF9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DC32041-764C-6CB0-0419-571CC6C918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7119329-91A8-6CDF-FAA2-2DFCAA50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1E6-843C-4316-B42F-B9CB9EA4A78F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B6836FD-EA54-3443-7D7A-5309D571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775D9A7-5607-ED44-3268-97C2C079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67B-6EFB-4A3D-A36D-63E3C0D9EC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64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A852D-6305-80BF-ECE7-B872E698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E4AC627-004D-93F7-958D-FAF753F6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1E6-843C-4316-B42F-B9CB9EA4A78F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A332C34-89CD-059E-4D37-D086915DF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7DD7A49-FF48-6C67-D1D1-E715B34B5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67B-6EFB-4A3D-A36D-63E3C0D9EC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4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323E416-78B5-42B4-8F7A-76C7D848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1E6-843C-4316-B42F-B9CB9EA4A78F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76D659A-84D9-F8CE-B3CC-1DA42D362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EAE5A9B-DAEC-10C1-1B89-77DE52BDC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67B-6EFB-4A3D-A36D-63E3C0D9EC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08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719C6-F1D1-67D6-E84D-F8C22D35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20C423-FC7E-23DC-AA70-B0D8BFB00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EC4707F-3A77-799C-FC7E-8297A3681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E14DD6-7F1B-B333-6145-3CB46F1C6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1E6-843C-4316-B42F-B9CB9EA4A78F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BAE141-F0C4-6E9A-11A9-DD3E98C87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FE4F6B6-1CE9-6829-33B8-6FACFD81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67B-6EFB-4A3D-A36D-63E3C0D9EC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8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3160E-A3C5-0566-948B-749CE7940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8F8719E-2DD2-8769-AA1F-08D00FB627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A8DCDB8-4BA9-6E15-001C-9E230D508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4CFC50-325E-3A05-8174-E408FA7BD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1E6-843C-4316-B42F-B9CB9EA4A78F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2A7D0E-C7CB-19B6-5DC6-846CA1D8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A0B83DB-C901-D8E4-A0A4-FE90528FE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B67B-6EFB-4A3D-A36D-63E3C0D9EC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93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A9B11C2-A3F7-D2BC-0F84-B31E6BEC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9ADBE8-A628-0187-6A13-EF1BA3F52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536922-B46F-B945-DDCD-DB0DE7DC3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2DF1E6-843C-4316-B42F-B9CB9EA4A78F}" type="datetimeFigureOut">
              <a:rPr lang="pt-BR" smtClean="0"/>
              <a:t>14/05/2024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A7CB43-80CD-85BB-EC74-2206B1064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52B7E9-6D59-2C1E-B27E-CB3CA3415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F8B67B-6EFB-4A3D-A36D-63E3C0D9EC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8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svg"/><Relationship Id="rId18" Type="http://schemas.openxmlformats.org/officeDocument/2006/relationships/image" Target="../media/image2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jpeg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svg"/><Relationship Id="rId11" Type="http://schemas.openxmlformats.org/officeDocument/2006/relationships/image" Target="../media/image13.JPG"/><Relationship Id="rId5" Type="http://schemas.openxmlformats.org/officeDocument/2006/relationships/image" Target="../media/image7.png"/><Relationship Id="rId15" Type="http://schemas.openxmlformats.org/officeDocument/2006/relationships/image" Target="../media/image17.sv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13" Type="http://schemas.openxmlformats.org/officeDocument/2006/relationships/image" Target="../media/image11.png"/><Relationship Id="rId18" Type="http://schemas.openxmlformats.org/officeDocument/2006/relationships/image" Target="../media/image14.png"/><Relationship Id="rId26" Type="http://schemas.openxmlformats.org/officeDocument/2006/relationships/image" Target="../media/image18.jpeg"/><Relationship Id="rId3" Type="http://schemas.openxmlformats.org/officeDocument/2006/relationships/image" Target="../media/image21.png"/><Relationship Id="rId21" Type="http://schemas.openxmlformats.org/officeDocument/2006/relationships/image" Target="../media/image10.svg"/><Relationship Id="rId7" Type="http://schemas.openxmlformats.org/officeDocument/2006/relationships/image" Target="../media/image25.png"/><Relationship Id="rId12" Type="http://schemas.openxmlformats.org/officeDocument/2006/relationships/image" Target="../media/image6.svg"/><Relationship Id="rId17" Type="http://schemas.openxmlformats.org/officeDocument/2006/relationships/image" Target="../media/image13.JPG"/><Relationship Id="rId25" Type="http://schemas.openxmlformats.org/officeDocument/2006/relationships/image" Target="../media/image17.svg"/><Relationship Id="rId2" Type="http://schemas.openxmlformats.org/officeDocument/2006/relationships/image" Target="../media/image4.jpeg"/><Relationship Id="rId16" Type="http://schemas.openxmlformats.org/officeDocument/2006/relationships/image" Target="../media/image30.svg"/><Relationship Id="rId20" Type="http://schemas.openxmlformats.org/officeDocument/2006/relationships/image" Target="../media/image9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svg"/><Relationship Id="rId11" Type="http://schemas.openxmlformats.org/officeDocument/2006/relationships/image" Target="../media/image5.png"/><Relationship Id="rId24" Type="http://schemas.openxmlformats.org/officeDocument/2006/relationships/image" Target="../media/image16.png"/><Relationship Id="rId32" Type="http://schemas.openxmlformats.org/officeDocument/2006/relationships/image" Target="../media/image34.svg"/><Relationship Id="rId5" Type="http://schemas.openxmlformats.org/officeDocument/2006/relationships/image" Target="../media/image23.png"/><Relationship Id="rId15" Type="http://schemas.openxmlformats.org/officeDocument/2006/relationships/image" Target="../media/image29.png"/><Relationship Id="rId23" Type="http://schemas.openxmlformats.org/officeDocument/2006/relationships/image" Target="../media/image8.svg"/><Relationship Id="rId28" Type="http://schemas.openxmlformats.org/officeDocument/2006/relationships/image" Target="../media/image20.svg"/><Relationship Id="rId10" Type="http://schemas.openxmlformats.org/officeDocument/2006/relationships/image" Target="../media/image28.svg"/><Relationship Id="rId19" Type="http://schemas.openxmlformats.org/officeDocument/2006/relationships/image" Target="../media/image15.svg"/><Relationship Id="rId31" Type="http://schemas.openxmlformats.org/officeDocument/2006/relationships/image" Target="../media/image33.png"/><Relationship Id="rId4" Type="http://schemas.openxmlformats.org/officeDocument/2006/relationships/image" Target="../media/image22.svg"/><Relationship Id="rId9" Type="http://schemas.openxmlformats.org/officeDocument/2006/relationships/image" Target="../media/image27.png"/><Relationship Id="rId14" Type="http://schemas.openxmlformats.org/officeDocument/2006/relationships/image" Target="../media/image12.svg"/><Relationship Id="rId22" Type="http://schemas.openxmlformats.org/officeDocument/2006/relationships/image" Target="../media/image7.png"/><Relationship Id="rId27" Type="http://schemas.openxmlformats.org/officeDocument/2006/relationships/image" Target="../media/image19.png"/><Relationship Id="rId30" Type="http://schemas.openxmlformats.org/officeDocument/2006/relationships/image" Target="../media/image3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12.svg"/><Relationship Id="rId18" Type="http://schemas.openxmlformats.org/officeDocument/2006/relationships/image" Target="../media/image7.png"/><Relationship Id="rId26" Type="http://schemas.openxmlformats.org/officeDocument/2006/relationships/image" Target="../media/image20.svg"/><Relationship Id="rId3" Type="http://schemas.openxmlformats.org/officeDocument/2006/relationships/image" Target="../media/image35.png"/><Relationship Id="rId21" Type="http://schemas.openxmlformats.org/officeDocument/2006/relationships/image" Target="../media/image42.svg"/><Relationship Id="rId7" Type="http://schemas.openxmlformats.org/officeDocument/2006/relationships/image" Target="../media/image13.JPG"/><Relationship Id="rId12" Type="http://schemas.openxmlformats.org/officeDocument/2006/relationships/image" Target="../media/image11.png"/><Relationship Id="rId17" Type="http://schemas.openxmlformats.org/officeDocument/2006/relationships/image" Target="../media/image15.svg"/><Relationship Id="rId25" Type="http://schemas.openxmlformats.org/officeDocument/2006/relationships/image" Target="../media/image19.png"/><Relationship Id="rId2" Type="http://schemas.openxmlformats.org/officeDocument/2006/relationships/image" Target="../media/image4.jpeg"/><Relationship Id="rId16" Type="http://schemas.openxmlformats.org/officeDocument/2006/relationships/image" Target="../media/image14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11" Type="http://schemas.openxmlformats.org/officeDocument/2006/relationships/image" Target="../media/image40.svg"/><Relationship Id="rId24" Type="http://schemas.openxmlformats.org/officeDocument/2006/relationships/image" Target="../media/image18.jpeg"/><Relationship Id="rId5" Type="http://schemas.openxmlformats.org/officeDocument/2006/relationships/image" Target="../media/image9.png"/><Relationship Id="rId15" Type="http://schemas.openxmlformats.org/officeDocument/2006/relationships/image" Target="../media/image6.svg"/><Relationship Id="rId23" Type="http://schemas.openxmlformats.org/officeDocument/2006/relationships/image" Target="../media/image26.svg"/><Relationship Id="rId10" Type="http://schemas.openxmlformats.org/officeDocument/2006/relationships/image" Target="../media/image39.png"/><Relationship Id="rId19" Type="http://schemas.openxmlformats.org/officeDocument/2006/relationships/image" Target="../media/image8.svg"/><Relationship Id="rId4" Type="http://schemas.openxmlformats.org/officeDocument/2006/relationships/image" Target="../media/image36.svg"/><Relationship Id="rId9" Type="http://schemas.openxmlformats.org/officeDocument/2006/relationships/image" Target="../media/image38.svg"/><Relationship Id="rId14" Type="http://schemas.openxmlformats.org/officeDocument/2006/relationships/image" Target="../media/image5.png"/><Relationship Id="rId22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svg"/><Relationship Id="rId13" Type="http://schemas.openxmlformats.org/officeDocument/2006/relationships/image" Target="../media/image12.svg"/><Relationship Id="rId18" Type="http://schemas.openxmlformats.org/officeDocument/2006/relationships/image" Target="../media/image16.png"/><Relationship Id="rId3" Type="http://schemas.openxmlformats.org/officeDocument/2006/relationships/image" Target="../media/image43.png"/><Relationship Id="rId21" Type="http://schemas.openxmlformats.org/officeDocument/2006/relationships/image" Target="../media/image20.svg"/><Relationship Id="rId7" Type="http://schemas.openxmlformats.org/officeDocument/2006/relationships/image" Target="../media/image47.png"/><Relationship Id="rId12" Type="http://schemas.openxmlformats.org/officeDocument/2006/relationships/image" Target="../media/image11.png"/><Relationship Id="rId17" Type="http://schemas.openxmlformats.org/officeDocument/2006/relationships/image" Target="../media/image8.svg"/><Relationship Id="rId2" Type="http://schemas.openxmlformats.org/officeDocument/2006/relationships/image" Target="../media/image4.jpeg"/><Relationship Id="rId16" Type="http://schemas.openxmlformats.org/officeDocument/2006/relationships/image" Target="../media/image7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6.svg"/><Relationship Id="rId11" Type="http://schemas.openxmlformats.org/officeDocument/2006/relationships/image" Target="../media/image13.JPG"/><Relationship Id="rId5" Type="http://schemas.openxmlformats.org/officeDocument/2006/relationships/image" Target="../media/image45.png"/><Relationship Id="rId15" Type="http://schemas.openxmlformats.org/officeDocument/2006/relationships/image" Target="../media/image15.svg"/><Relationship Id="rId10" Type="http://schemas.openxmlformats.org/officeDocument/2006/relationships/image" Target="../media/image10.svg"/><Relationship Id="rId19" Type="http://schemas.openxmlformats.org/officeDocument/2006/relationships/image" Target="../media/image17.svg"/><Relationship Id="rId4" Type="http://schemas.openxmlformats.org/officeDocument/2006/relationships/image" Target="../media/image44.sv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6.svg"/><Relationship Id="rId18" Type="http://schemas.openxmlformats.org/officeDocument/2006/relationships/image" Target="../media/image52.svg"/><Relationship Id="rId3" Type="http://schemas.openxmlformats.org/officeDocument/2006/relationships/image" Target="../media/image10.svg"/><Relationship Id="rId7" Type="http://schemas.openxmlformats.org/officeDocument/2006/relationships/image" Target="../media/image15.svg"/><Relationship Id="rId12" Type="http://schemas.openxmlformats.org/officeDocument/2006/relationships/image" Target="../media/image5.png"/><Relationship Id="rId17" Type="http://schemas.openxmlformats.org/officeDocument/2006/relationships/image" Target="../media/image51.png"/><Relationship Id="rId2" Type="http://schemas.openxmlformats.org/officeDocument/2006/relationships/image" Target="../media/image9.png"/><Relationship Id="rId16" Type="http://schemas.openxmlformats.org/officeDocument/2006/relationships/image" Target="../media/image18.jpe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7.svg"/><Relationship Id="rId5" Type="http://schemas.openxmlformats.org/officeDocument/2006/relationships/image" Target="../media/image12.svg"/><Relationship Id="rId15" Type="http://schemas.openxmlformats.org/officeDocument/2006/relationships/image" Target="../media/image50.svg"/><Relationship Id="rId10" Type="http://schemas.openxmlformats.org/officeDocument/2006/relationships/image" Target="../media/image16.png"/><Relationship Id="rId19" Type="http://schemas.openxmlformats.org/officeDocument/2006/relationships/image" Target="../media/image19.png"/><Relationship Id="rId4" Type="http://schemas.openxmlformats.org/officeDocument/2006/relationships/image" Target="../media/image11.png"/><Relationship Id="rId9" Type="http://schemas.openxmlformats.org/officeDocument/2006/relationships/image" Target="../media/image8.svg"/><Relationship Id="rId14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63762ED8-FDC6-B911-7943-57A0BEFBC3E3}"/>
              </a:ext>
            </a:extLst>
          </p:cNvPr>
          <p:cNvSpPr/>
          <p:nvPr/>
        </p:nvSpPr>
        <p:spPr>
          <a:xfrm>
            <a:off x="2705100" y="2971800"/>
            <a:ext cx="6781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A C I U M  M a s t e r 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9295C18-A00B-FDCF-D621-0986475A7ED8}"/>
              </a:ext>
            </a:extLst>
          </p:cNvPr>
          <p:cNvSpPr/>
          <p:nvPr/>
        </p:nvSpPr>
        <p:spPr>
          <a:xfrm>
            <a:off x="6096000" y="3505200"/>
            <a:ext cx="3505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 2024 - 2025</a:t>
            </a:r>
            <a:endParaRPr lang="pt-BR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70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Desenho de uma pessoa&#10;&#10;Descrição gerada automaticamente com confiança média">
            <a:extLst>
              <a:ext uri="{FF2B5EF4-FFF2-40B4-BE49-F238E27FC236}">
                <a16:creationId xmlns:a16="http://schemas.microsoft.com/office/drawing/2014/main" id="{0137D7B6-E200-53EF-69F8-7D8222FDB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682" y="654273"/>
            <a:ext cx="9504844" cy="5708979"/>
          </a:xfrm>
          <a:prstGeom prst="rect">
            <a:avLst/>
          </a:prstGeom>
        </p:spPr>
      </p:pic>
      <p:sp>
        <p:nvSpPr>
          <p:cNvPr id="137" name="Retângulo 136">
            <a:extLst>
              <a:ext uri="{FF2B5EF4-FFF2-40B4-BE49-F238E27FC236}">
                <a16:creationId xmlns:a16="http://schemas.microsoft.com/office/drawing/2014/main" id="{AF987FD1-BFE0-091C-A38C-FCD5E16E6CF1}"/>
              </a:ext>
            </a:extLst>
          </p:cNvPr>
          <p:cNvSpPr/>
          <p:nvPr/>
        </p:nvSpPr>
        <p:spPr>
          <a:xfrm>
            <a:off x="8481281" y="5286815"/>
            <a:ext cx="2279707" cy="800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10DF029-7BDC-D274-1489-6592B0DC1E12}"/>
              </a:ext>
            </a:extLst>
          </p:cNvPr>
          <p:cNvCxnSpPr>
            <a:cxnSpLocks/>
          </p:cNvCxnSpPr>
          <p:nvPr/>
        </p:nvCxnSpPr>
        <p:spPr>
          <a:xfrm>
            <a:off x="612749" y="3236655"/>
            <a:ext cx="1119489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Pentágono 9">
            <a:extLst>
              <a:ext uri="{FF2B5EF4-FFF2-40B4-BE49-F238E27FC236}">
                <a16:creationId xmlns:a16="http://schemas.microsoft.com/office/drawing/2014/main" id="{DD8C74E5-0DC2-98ED-64A2-40E454B2AE4F}"/>
              </a:ext>
            </a:extLst>
          </p:cNvPr>
          <p:cNvSpPr/>
          <p:nvPr/>
        </p:nvSpPr>
        <p:spPr>
          <a:xfrm>
            <a:off x="333107" y="3135455"/>
            <a:ext cx="597014" cy="1995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JAN</a:t>
            </a:r>
          </a:p>
        </p:txBody>
      </p:sp>
      <p:sp>
        <p:nvSpPr>
          <p:cNvPr id="11" name="Pentágono 10">
            <a:extLst>
              <a:ext uri="{FF2B5EF4-FFF2-40B4-BE49-F238E27FC236}">
                <a16:creationId xmlns:a16="http://schemas.microsoft.com/office/drawing/2014/main" id="{B87B541E-F72A-B873-BB8A-D9A0FA91787C}"/>
              </a:ext>
            </a:extLst>
          </p:cNvPr>
          <p:cNvSpPr/>
          <p:nvPr/>
        </p:nvSpPr>
        <p:spPr>
          <a:xfrm>
            <a:off x="1323707" y="3135455"/>
            <a:ext cx="597014" cy="19958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>
                <a:solidFill>
                  <a:schemeClr val="tx1"/>
                </a:solidFill>
              </a:rPr>
              <a:t>FEB</a:t>
            </a:r>
          </a:p>
        </p:txBody>
      </p:sp>
      <p:sp>
        <p:nvSpPr>
          <p:cNvPr id="13" name="Pentágono 12">
            <a:extLst>
              <a:ext uri="{FF2B5EF4-FFF2-40B4-BE49-F238E27FC236}">
                <a16:creationId xmlns:a16="http://schemas.microsoft.com/office/drawing/2014/main" id="{CA4DE23F-D2A0-9CF3-999D-0BCED7A2AE64}"/>
              </a:ext>
            </a:extLst>
          </p:cNvPr>
          <p:cNvSpPr/>
          <p:nvPr/>
        </p:nvSpPr>
        <p:spPr>
          <a:xfrm>
            <a:off x="2314307" y="3135455"/>
            <a:ext cx="597014" cy="19958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>
                <a:solidFill>
                  <a:schemeClr val="bg1"/>
                </a:solidFill>
              </a:rPr>
              <a:t>MAR</a:t>
            </a:r>
          </a:p>
        </p:txBody>
      </p:sp>
      <p:sp>
        <p:nvSpPr>
          <p:cNvPr id="14" name="Pentágono 13">
            <a:extLst>
              <a:ext uri="{FF2B5EF4-FFF2-40B4-BE49-F238E27FC236}">
                <a16:creationId xmlns:a16="http://schemas.microsoft.com/office/drawing/2014/main" id="{460538E3-D51E-9842-491C-7DF004C890A6}"/>
              </a:ext>
            </a:extLst>
          </p:cNvPr>
          <p:cNvSpPr/>
          <p:nvPr/>
        </p:nvSpPr>
        <p:spPr>
          <a:xfrm>
            <a:off x="3304907" y="3135455"/>
            <a:ext cx="597014" cy="19958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>
                <a:solidFill>
                  <a:schemeClr val="tx1"/>
                </a:solidFill>
              </a:rPr>
              <a:t>APR</a:t>
            </a:r>
          </a:p>
        </p:txBody>
      </p:sp>
      <p:sp>
        <p:nvSpPr>
          <p:cNvPr id="17" name="Pentágono 16">
            <a:extLst>
              <a:ext uri="{FF2B5EF4-FFF2-40B4-BE49-F238E27FC236}">
                <a16:creationId xmlns:a16="http://schemas.microsoft.com/office/drawing/2014/main" id="{CE964B31-3A4A-840F-A490-013D4BCDD1B8}"/>
              </a:ext>
            </a:extLst>
          </p:cNvPr>
          <p:cNvSpPr/>
          <p:nvPr/>
        </p:nvSpPr>
        <p:spPr>
          <a:xfrm>
            <a:off x="4295507" y="3135455"/>
            <a:ext cx="597014" cy="1995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MAY</a:t>
            </a:r>
          </a:p>
        </p:txBody>
      </p:sp>
      <p:sp>
        <p:nvSpPr>
          <p:cNvPr id="18" name="Pentágono 17">
            <a:extLst>
              <a:ext uri="{FF2B5EF4-FFF2-40B4-BE49-F238E27FC236}">
                <a16:creationId xmlns:a16="http://schemas.microsoft.com/office/drawing/2014/main" id="{FFBD6BEC-E5BF-7B9C-6E1F-D4B40D67178E}"/>
              </a:ext>
            </a:extLst>
          </p:cNvPr>
          <p:cNvSpPr/>
          <p:nvPr/>
        </p:nvSpPr>
        <p:spPr>
          <a:xfrm>
            <a:off x="11183201" y="3135455"/>
            <a:ext cx="597014" cy="19958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>
                <a:solidFill>
                  <a:schemeClr val="tx1"/>
                </a:solidFill>
              </a:rPr>
              <a:t>DIC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9BD0501B-62D2-981A-5D97-FC7F20C8E6AA}"/>
              </a:ext>
            </a:extLst>
          </p:cNvPr>
          <p:cNvCxnSpPr>
            <a:cxnSpLocks/>
          </p:cNvCxnSpPr>
          <p:nvPr/>
        </p:nvCxnSpPr>
        <p:spPr>
          <a:xfrm>
            <a:off x="5286107" y="3218135"/>
            <a:ext cx="55500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>
            <a:extLst>
              <a:ext uri="{FF2B5EF4-FFF2-40B4-BE49-F238E27FC236}">
                <a16:creationId xmlns:a16="http://schemas.microsoft.com/office/drawing/2014/main" id="{6BF489C0-8F74-065C-7F79-ECDE830520BA}"/>
              </a:ext>
            </a:extLst>
          </p:cNvPr>
          <p:cNvSpPr>
            <a:spLocks noChangeAspect="1"/>
          </p:cNvSpPr>
          <p:nvPr/>
        </p:nvSpPr>
        <p:spPr>
          <a:xfrm>
            <a:off x="5519847" y="3177012"/>
            <a:ext cx="73895" cy="73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18CD2976-F376-16D9-C83C-37036FE76D30}"/>
              </a:ext>
            </a:extLst>
          </p:cNvPr>
          <p:cNvSpPr>
            <a:spLocks noChangeAspect="1"/>
          </p:cNvSpPr>
          <p:nvPr/>
        </p:nvSpPr>
        <p:spPr>
          <a:xfrm>
            <a:off x="6473499" y="3191351"/>
            <a:ext cx="73895" cy="73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0B2D002F-DCDB-38C4-074C-5EA367E7E6AB}"/>
              </a:ext>
            </a:extLst>
          </p:cNvPr>
          <p:cNvSpPr>
            <a:spLocks noChangeAspect="1"/>
          </p:cNvSpPr>
          <p:nvPr/>
        </p:nvSpPr>
        <p:spPr>
          <a:xfrm>
            <a:off x="7502286" y="3207205"/>
            <a:ext cx="73895" cy="73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Pentágono 30">
            <a:extLst>
              <a:ext uri="{FF2B5EF4-FFF2-40B4-BE49-F238E27FC236}">
                <a16:creationId xmlns:a16="http://schemas.microsoft.com/office/drawing/2014/main" id="{0BB5E8B0-009A-6D26-4F41-0235BA677E38}"/>
              </a:ext>
            </a:extLst>
          </p:cNvPr>
          <p:cNvSpPr/>
          <p:nvPr/>
        </p:nvSpPr>
        <p:spPr>
          <a:xfrm>
            <a:off x="5268366" y="3137452"/>
            <a:ext cx="597014" cy="19958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>
                <a:solidFill>
                  <a:schemeClr val="tx1"/>
                </a:solidFill>
              </a:rPr>
              <a:t>JUN</a:t>
            </a:r>
          </a:p>
        </p:txBody>
      </p:sp>
      <p:sp>
        <p:nvSpPr>
          <p:cNvPr id="32" name="Pentágono 31">
            <a:extLst>
              <a:ext uri="{FF2B5EF4-FFF2-40B4-BE49-F238E27FC236}">
                <a16:creationId xmlns:a16="http://schemas.microsoft.com/office/drawing/2014/main" id="{FDB86DA0-9362-8F76-ED05-745A93AE8690}"/>
              </a:ext>
            </a:extLst>
          </p:cNvPr>
          <p:cNvSpPr/>
          <p:nvPr/>
        </p:nvSpPr>
        <p:spPr>
          <a:xfrm>
            <a:off x="6258966" y="3137452"/>
            <a:ext cx="597014" cy="1995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JUL</a:t>
            </a:r>
          </a:p>
        </p:txBody>
      </p:sp>
      <p:sp>
        <p:nvSpPr>
          <p:cNvPr id="33" name="Pentágono 32">
            <a:extLst>
              <a:ext uri="{FF2B5EF4-FFF2-40B4-BE49-F238E27FC236}">
                <a16:creationId xmlns:a16="http://schemas.microsoft.com/office/drawing/2014/main" id="{39E2D40B-632D-7473-1C44-6218212ED5A6}"/>
              </a:ext>
            </a:extLst>
          </p:cNvPr>
          <p:cNvSpPr/>
          <p:nvPr/>
        </p:nvSpPr>
        <p:spPr>
          <a:xfrm>
            <a:off x="7249566" y="3137452"/>
            <a:ext cx="597014" cy="19958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>
                <a:solidFill>
                  <a:schemeClr val="tx1"/>
                </a:solidFill>
              </a:rPr>
              <a:t>AUG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B1D13AC2-F053-8C82-F0F6-5E4A10C7D0F9}"/>
              </a:ext>
            </a:extLst>
          </p:cNvPr>
          <p:cNvSpPr>
            <a:spLocks noChangeAspect="1"/>
          </p:cNvSpPr>
          <p:nvPr/>
        </p:nvSpPr>
        <p:spPr>
          <a:xfrm>
            <a:off x="4737271" y="3215957"/>
            <a:ext cx="73895" cy="738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Pentágono 37">
            <a:extLst>
              <a:ext uri="{FF2B5EF4-FFF2-40B4-BE49-F238E27FC236}">
                <a16:creationId xmlns:a16="http://schemas.microsoft.com/office/drawing/2014/main" id="{A4BAFB1F-FB2D-74C4-356D-127C2AF64D58}"/>
              </a:ext>
            </a:extLst>
          </p:cNvPr>
          <p:cNvSpPr/>
          <p:nvPr/>
        </p:nvSpPr>
        <p:spPr>
          <a:xfrm>
            <a:off x="8265477" y="3140289"/>
            <a:ext cx="597014" cy="199580"/>
          </a:xfrm>
          <a:prstGeom prst="homePlat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>
                <a:solidFill>
                  <a:schemeClr val="bg1"/>
                </a:solidFill>
              </a:rPr>
              <a:t>SEP</a:t>
            </a:r>
          </a:p>
        </p:txBody>
      </p:sp>
      <p:sp>
        <p:nvSpPr>
          <p:cNvPr id="39" name="Pentágono 38">
            <a:extLst>
              <a:ext uri="{FF2B5EF4-FFF2-40B4-BE49-F238E27FC236}">
                <a16:creationId xmlns:a16="http://schemas.microsoft.com/office/drawing/2014/main" id="{80F9558A-9D3B-FBC2-4E10-BCAFFDB2D32D}"/>
              </a:ext>
            </a:extLst>
          </p:cNvPr>
          <p:cNvSpPr/>
          <p:nvPr/>
        </p:nvSpPr>
        <p:spPr>
          <a:xfrm>
            <a:off x="10246677" y="3140289"/>
            <a:ext cx="597014" cy="199580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NOV</a:t>
            </a:r>
          </a:p>
        </p:txBody>
      </p:sp>
      <p:sp>
        <p:nvSpPr>
          <p:cNvPr id="43" name="Pentágono 42">
            <a:extLst>
              <a:ext uri="{FF2B5EF4-FFF2-40B4-BE49-F238E27FC236}">
                <a16:creationId xmlns:a16="http://schemas.microsoft.com/office/drawing/2014/main" id="{2834758F-3158-A8F7-F5C5-32629C0B5883}"/>
              </a:ext>
            </a:extLst>
          </p:cNvPr>
          <p:cNvSpPr/>
          <p:nvPr/>
        </p:nvSpPr>
        <p:spPr>
          <a:xfrm>
            <a:off x="9305048" y="3128188"/>
            <a:ext cx="597014" cy="19958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>
                <a:solidFill>
                  <a:schemeClr val="tx1"/>
                </a:solidFill>
              </a:rPr>
              <a:t>OCT</a:t>
            </a:r>
          </a:p>
        </p:txBody>
      </p:sp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id="{911E30EF-25C8-3192-1C72-253498A5727B}"/>
              </a:ext>
            </a:extLst>
          </p:cNvPr>
          <p:cNvCxnSpPr>
            <a:cxnSpLocks/>
          </p:cNvCxnSpPr>
          <p:nvPr/>
        </p:nvCxnSpPr>
        <p:spPr>
          <a:xfrm flipH="1">
            <a:off x="2612813" y="1984259"/>
            <a:ext cx="1" cy="10905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B5FA918D-13EF-FFBC-071A-D90FF63EFCFE}"/>
              </a:ext>
            </a:extLst>
          </p:cNvPr>
          <p:cNvSpPr txBox="1"/>
          <p:nvPr/>
        </p:nvSpPr>
        <p:spPr>
          <a:xfrm>
            <a:off x="2289116" y="1148344"/>
            <a:ext cx="716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ENCONTRO </a:t>
            </a:r>
          </a:p>
          <a:p>
            <a:pPr algn="ctr"/>
            <a:r>
              <a:rPr lang="pt-BR" sz="800" dirty="0"/>
              <a:t>COM A REDE</a:t>
            </a:r>
          </a:p>
        </p:txBody>
      </p:sp>
      <p:cxnSp>
        <p:nvCxnSpPr>
          <p:cNvPr id="54" name="Conector de Seta Reta 53">
            <a:extLst>
              <a:ext uri="{FF2B5EF4-FFF2-40B4-BE49-F238E27FC236}">
                <a16:creationId xmlns:a16="http://schemas.microsoft.com/office/drawing/2014/main" id="{C6EF4699-9750-7506-24D1-C19875ADD9E2}"/>
              </a:ext>
            </a:extLst>
          </p:cNvPr>
          <p:cNvCxnSpPr>
            <a:cxnSpLocks/>
          </p:cNvCxnSpPr>
          <p:nvPr/>
        </p:nvCxnSpPr>
        <p:spPr>
          <a:xfrm>
            <a:off x="1597580" y="2773732"/>
            <a:ext cx="0" cy="2869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1689FF83-5D5B-2F5B-B0AC-8663C2E31951}"/>
              </a:ext>
            </a:extLst>
          </p:cNvPr>
          <p:cNvSpPr txBox="1"/>
          <p:nvPr/>
        </p:nvSpPr>
        <p:spPr>
          <a:xfrm>
            <a:off x="241090" y="1172015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GLOBAL </a:t>
            </a:r>
          </a:p>
          <a:p>
            <a:pPr algn="ctr"/>
            <a:r>
              <a:rPr lang="pt-BR" sz="800" dirty="0"/>
              <a:t>SUPERVISION</a:t>
            </a:r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id="{F1174A35-3A24-6C45-6C00-F9CF0918248C}"/>
              </a:ext>
            </a:extLst>
          </p:cNvPr>
          <p:cNvSpPr txBox="1"/>
          <p:nvPr/>
        </p:nvSpPr>
        <p:spPr>
          <a:xfrm>
            <a:off x="4257404" y="1172015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VISITA AO</a:t>
            </a:r>
          </a:p>
          <a:p>
            <a:pPr algn="ctr"/>
            <a:r>
              <a:rPr lang="pt-BR" sz="800" dirty="0"/>
              <a:t>PDV</a:t>
            </a:r>
          </a:p>
        </p:txBody>
      </p:sp>
      <p:pic>
        <p:nvPicPr>
          <p:cNvPr id="142" name="Gráfico 141" descr="Lupa com preenchimento sólido">
            <a:extLst>
              <a:ext uri="{FF2B5EF4-FFF2-40B4-BE49-F238E27FC236}">
                <a16:creationId xmlns:a16="http://schemas.microsoft.com/office/drawing/2014/main" id="{6FFE5C5B-A333-6202-B0F4-9D9A47334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7330" y="1566013"/>
            <a:ext cx="352541" cy="352541"/>
          </a:xfrm>
          <a:prstGeom prst="rect">
            <a:avLst/>
          </a:prstGeom>
        </p:spPr>
      </p:pic>
      <p:cxnSp>
        <p:nvCxnSpPr>
          <p:cNvPr id="149" name="Conector de Seta Reta 148">
            <a:extLst>
              <a:ext uri="{FF2B5EF4-FFF2-40B4-BE49-F238E27FC236}">
                <a16:creationId xmlns:a16="http://schemas.microsoft.com/office/drawing/2014/main" id="{D7F0830C-E422-EAB5-AC93-AAAACC0FBD5A}"/>
              </a:ext>
            </a:extLst>
          </p:cNvPr>
          <p:cNvCxnSpPr>
            <a:cxnSpLocks/>
          </p:cNvCxnSpPr>
          <p:nvPr/>
        </p:nvCxnSpPr>
        <p:spPr>
          <a:xfrm flipH="1">
            <a:off x="612048" y="1973854"/>
            <a:ext cx="1" cy="10905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Conector de Seta Reta 150">
            <a:extLst>
              <a:ext uri="{FF2B5EF4-FFF2-40B4-BE49-F238E27FC236}">
                <a16:creationId xmlns:a16="http://schemas.microsoft.com/office/drawing/2014/main" id="{F8601280-0CDD-415B-833C-E39F6CB38091}"/>
              </a:ext>
            </a:extLst>
          </p:cNvPr>
          <p:cNvCxnSpPr>
            <a:cxnSpLocks/>
          </p:cNvCxnSpPr>
          <p:nvPr/>
        </p:nvCxnSpPr>
        <p:spPr>
          <a:xfrm flipH="1">
            <a:off x="4576968" y="1973854"/>
            <a:ext cx="1" cy="10905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Conector de Seta Reta 152">
            <a:extLst>
              <a:ext uri="{FF2B5EF4-FFF2-40B4-BE49-F238E27FC236}">
                <a16:creationId xmlns:a16="http://schemas.microsoft.com/office/drawing/2014/main" id="{053BD717-4A1C-CFE3-82D4-FCF2E1DAA9E7}"/>
              </a:ext>
            </a:extLst>
          </p:cNvPr>
          <p:cNvCxnSpPr>
            <a:cxnSpLocks/>
          </p:cNvCxnSpPr>
          <p:nvPr/>
        </p:nvCxnSpPr>
        <p:spPr>
          <a:xfrm flipH="1">
            <a:off x="8514999" y="2000758"/>
            <a:ext cx="1" cy="10905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CaixaDeTexto 154">
            <a:extLst>
              <a:ext uri="{FF2B5EF4-FFF2-40B4-BE49-F238E27FC236}">
                <a16:creationId xmlns:a16="http://schemas.microsoft.com/office/drawing/2014/main" id="{7C57DF63-634C-544B-AE1A-17AC1A76140C}"/>
              </a:ext>
            </a:extLst>
          </p:cNvPr>
          <p:cNvSpPr txBox="1"/>
          <p:nvPr/>
        </p:nvSpPr>
        <p:spPr>
          <a:xfrm>
            <a:off x="6143276" y="1188514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GLOBAL </a:t>
            </a:r>
          </a:p>
          <a:p>
            <a:pPr algn="ctr"/>
            <a:r>
              <a:rPr lang="pt-BR" sz="800" dirty="0"/>
              <a:t>SUPERVISION</a:t>
            </a:r>
          </a:p>
        </p:txBody>
      </p:sp>
      <p:sp>
        <p:nvSpPr>
          <p:cNvPr id="156" name="CaixaDeTexto 155">
            <a:extLst>
              <a:ext uri="{FF2B5EF4-FFF2-40B4-BE49-F238E27FC236}">
                <a16:creationId xmlns:a16="http://schemas.microsoft.com/office/drawing/2014/main" id="{FBA25369-FADD-8485-B0B5-6A72FA62D089}"/>
              </a:ext>
            </a:extLst>
          </p:cNvPr>
          <p:cNvSpPr txBox="1"/>
          <p:nvPr/>
        </p:nvSpPr>
        <p:spPr>
          <a:xfrm>
            <a:off x="10159590" y="1188514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VISITA AO</a:t>
            </a:r>
          </a:p>
          <a:p>
            <a:pPr algn="ctr"/>
            <a:r>
              <a:rPr lang="pt-BR" sz="800" dirty="0"/>
              <a:t>PDV</a:t>
            </a:r>
          </a:p>
        </p:txBody>
      </p:sp>
      <p:pic>
        <p:nvPicPr>
          <p:cNvPr id="157" name="Gráfico 156" descr="Lupa com preenchimento sólido">
            <a:extLst>
              <a:ext uri="{FF2B5EF4-FFF2-40B4-BE49-F238E27FC236}">
                <a16:creationId xmlns:a16="http://schemas.microsoft.com/office/drawing/2014/main" id="{FA556A8D-0189-658B-CB82-709EEB563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09516" y="1582512"/>
            <a:ext cx="352541" cy="352541"/>
          </a:xfrm>
          <a:prstGeom prst="rect">
            <a:avLst/>
          </a:prstGeom>
        </p:spPr>
      </p:pic>
      <p:cxnSp>
        <p:nvCxnSpPr>
          <p:cNvPr id="159" name="Conector de Seta Reta 158">
            <a:extLst>
              <a:ext uri="{FF2B5EF4-FFF2-40B4-BE49-F238E27FC236}">
                <a16:creationId xmlns:a16="http://schemas.microsoft.com/office/drawing/2014/main" id="{FD11DF5D-6163-B7B6-0F31-370CFB395575}"/>
              </a:ext>
            </a:extLst>
          </p:cNvPr>
          <p:cNvCxnSpPr>
            <a:cxnSpLocks/>
          </p:cNvCxnSpPr>
          <p:nvPr/>
        </p:nvCxnSpPr>
        <p:spPr>
          <a:xfrm flipH="1">
            <a:off x="6514234" y="1990353"/>
            <a:ext cx="1" cy="10905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Conector de Seta Reta 159">
            <a:extLst>
              <a:ext uri="{FF2B5EF4-FFF2-40B4-BE49-F238E27FC236}">
                <a16:creationId xmlns:a16="http://schemas.microsoft.com/office/drawing/2014/main" id="{8A9C5606-17EB-E2C3-9731-9186E3421E5A}"/>
              </a:ext>
            </a:extLst>
          </p:cNvPr>
          <p:cNvCxnSpPr>
            <a:cxnSpLocks/>
          </p:cNvCxnSpPr>
          <p:nvPr/>
        </p:nvCxnSpPr>
        <p:spPr>
          <a:xfrm flipH="1">
            <a:off x="10479154" y="1990353"/>
            <a:ext cx="1" cy="10905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Conector de Seta Reta 167">
            <a:extLst>
              <a:ext uri="{FF2B5EF4-FFF2-40B4-BE49-F238E27FC236}">
                <a16:creationId xmlns:a16="http://schemas.microsoft.com/office/drawing/2014/main" id="{D4DFCAC6-0574-1E70-93F9-18AA4B61F853}"/>
              </a:ext>
            </a:extLst>
          </p:cNvPr>
          <p:cNvCxnSpPr>
            <a:cxnSpLocks/>
          </p:cNvCxnSpPr>
          <p:nvPr/>
        </p:nvCxnSpPr>
        <p:spPr>
          <a:xfrm flipV="1">
            <a:off x="574589" y="4149834"/>
            <a:ext cx="0" cy="11369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Conector de Seta Reta 168">
            <a:extLst>
              <a:ext uri="{FF2B5EF4-FFF2-40B4-BE49-F238E27FC236}">
                <a16:creationId xmlns:a16="http://schemas.microsoft.com/office/drawing/2014/main" id="{5D5104D9-79C5-4425-660C-1E04F496AE02}"/>
              </a:ext>
            </a:extLst>
          </p:cNvPr>
          <p:cNvCxnSpPr>
            <a:cxnSpLocks/>
          </p:cNvCxnSpPr>
          <p:nvPr/>
        </p:nvCxnSpPr>
        <p:spPr>
          <a:xfrm flipV="1">
            <a:off x="1597580" y="3429000"/>
            <a:ext cx="0" cy="13216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Conector de Seta Reta 169">
            <a:extLst>
              <a:ext uri="{FF2B5EF4-FFF2-40B4-BE49-F238E27FC236}">
                <a16:creationId xmlns:a16="http://schemas.microsoft.com/office/drawing/2014/main" id="{60E6B4BB-E13E-DE8A-7DED-D415B6AC6139}"/>
              </a:ext>
            </a:extLst>
          </p:cNvPr>
          <p:cNvCxnSpPr>
            <a:cxnSpLocks/>
          </p:cNvCxnSpPr>
          <p:nvPr/>
        </p:nvCxnSpPr>
        <p:spPr>
          <a:xfrm flipV="1">
            <a:off x="2560982" y="3429000"/>
            <a:ext cx="0" cy="13216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Conector de Seta Reta 170">
            <a:extLst>
              <a:ext uri="{FF2B5EF4-FFF2-40B4-BE49-F238E27FC236}">
                <a16:creationId xmlns:a16="http://schemas.microsoft.com/office/drawing/2014/main" id="{B1DDA771-B5F4-F143-AB6E-5BEB08E4BD4F}"/>
              </a:ext>
            </a:extLst>
          </p:cNvPr>
          <p:cNvCxnSpPr>
            <a:cxnSpLocks/>
          </p:cNvCxnSpPr>
          <p:nvPr/>
        </p:nvCxnSpPr>
        <p:spPr>
          <a:xfrm flipH="1" flipV="1">
            <a:off x="3591966" y="4149834"/>
            <a:ext cx="11447" cy="113698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Conector de Seta Reta 171">
            <a:extLst>
              <a:ext uri="{FF2B5EF4-FFF2-40B4-BE49-F238E27FC236}">
                <a16:creationId xmlns:a16="http://schemas.microsoft.com/office/drawing/2014/main" id="{A6154235-A908-99CE-7B20-8DCEAA16B144}"/>
              </a:ext>
            </a:extLst>
          </p:cNvPr>
          <p:cNvCxnSpPr>
            <a:cxnSpLocks/>
          </p:cNvCxnSpPr>
          <p:nvPr/>
        </p:nvCxnSpPr>
        <p:spPr>
          <a:xfrm flipH="1" flipV="1">
            <a:off x="4576968" y="3429000"/>
            <a:ext cx="5598" cy="13216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ector de Seta Reta 172">
            <a:extLst>
              <a:ext uri="{FF2B5EF4-FFF2-40B4-BE49-F238E27FC236}">
                <a16:creationId xmlns:a16="http://schemas.microsoft.com/office/drawing/2014/main" id="{DBFCAA3D-5A2D-8797-7C44-658D711490F9}"/>
              </a:ext>
            </a:extLst>
          </p:cNvPr>
          <p:cNvCxnSpPr>
            <a:cxnSpLocks/>
          </p:cNvCxnSpPr>
          <p:nvPr/>
        </p:nvCxnSpPr>
        <p:spPr>
          <a:xfrm flipV="1">
            <a:off x="5573166" y="3429000"/>
            <a:ext cx="0" cy="13104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Conector de Seta Reta 173">
            <a:extLst>
              <a:ext uri="{FF2B5EF4-FFF2-40B4-BE49-F238E27FC236}">
                <a16:creationId xmlns:a16="http://schemas.microsoft.com/office/drawing/2014/main" id="{F0D2C44F-3AA7-9EF2-AE1E-0CB100D52602}"/>
              </a:ext>
            </a:extLst>
          </p:cNvPr>
          <p:cNvCxnSpPr>
            <a:cxnSpLocks/>
          </p:cNvCxnSpPr>
          <p:nvPr/>
        </p:nvCxnSpPr>
        <p:spPr>
          <a:xfrm flipV="1">
            <a:off x="6563766" y="4138628"/>
            <a:ext cx="0" cy="11481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Conector de Seta Reta 174">
            <a:extLst>
              <a:ext uri="{FF2B5EF4-FFF2-40B4-BE49-F238E27FC236}">
                <a16:creationId xmlns:a16="http://schemas.microsoft.com/office/drawing/2014/main" id="{7FC30DF8-EED3-0A50-D799-BE67C62C8316}"/>
              </a:ext>
            </a:extLst>
          </p:cNvPr>
          <p:cNvCxnSpPr>
            <a:cxnSpLocks/>
          </p:cNvCxnSpPr>
          <p:nvPr/>
        </p:nvCxnSpPr>
        <p:spPr>
          <a:xfrm flipV="1">
            <a:off x="7554366" y="3392810"/>
            <a:ext cx="0" cy="135782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ector de Seta Reta 175">
            <a:extLst>
              <a:ext uri="{FF2B5EF4-FFF2-40B4-BE49-F238E27FC236}">
                <a16:creationId xmlns:a16="http://schemas.microsoft.com/office/drawing/2014/main" id="{A356E48E-0390-8CF7-2231-D8D6341C4E0D}"/>
              </a:ext>
            </a:extLst>
          </p:cNvPr>
          <p:cNvCxnSpPr>
            <a:cxnSpLocks/>
          </p:cNvCxnSpPr>
          <p:nvPr/>
        </p:nvCxnSpPr>
        <p:spPr>
          <a:xfrm flipV="1">
            <a:off x="8544966" y="3392810"/>
            <a:ext cx="0" cy="13466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Conector de Seta Reta 176">
            <a:extLst>
              <a:ext uri="{FF2B5EF4-FFF2-40B4-BE49-F238E27FC236}">
                <a16:creationId xmlns:a16="http://schemas.microsoft.com/office/drawing/2014/main" id="{EB2BF67D-1463-41A0-ADD0-0D2D5A918284}"/>
              </a:ext>
            </a:extLst>
          </p:cNvPr>
          <p:cNvCxnSpPr>
            <a:cxnSpLocks/>
          </p:cNvCxnSpPr>
          <p:nvPr/>
        </p:nvCxnSpPr>
        <p:spPr>
          <a:xfrm flipH="1" flipV="1">
            <a:off x="9611766" y="4138628"/>
            <a:ext cx="9368" cy="11481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Conector de Seta Reta 177">
            <a:extLst>
              <a:ext uri="{FF2B5EF4-FFF2-40B4-BE49-F238E27FC236}">
                <a16:creationId xmlns:a16="http://schemas.microsoft.com/office/drawing/2014/main" id="{9DF6A537-1560-3BBF-DA78-EC42EA62FA74}"/>
              </a:ext>
            </a:extLst>
          </p:cNvPr>
          <p:cNvCxnSpPr>
            <a:cxnSpLocks/>
          </p:cNvCxnSpPr>
          <p:nvPr/>
        </p:nvCxnSpPr>
        <p:spPr>
          <a:xfrm flipH="1" flipV="1">
            <a:off x="10595031" y="3429000"/>
            <a:ext cx="7335" cy="13216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ector de Seta Reta 178">
            <a:extLst>
              <a:ext uri="{FF2B5EF4-FFF2-40B4-BE49-F238E27FC236}">
                <a16:creationId xmlns:a16="http://schemas.microsoft.com/office/drawing/2014/main" id="{64E02DC5-DA48-F686-7024-5B5090E0E351}"/>
              </a:ext>
            </a:extLst>
          </p:cNvPr>
          <p:cNvCxnSpPr>
            <a:cxnSpLocks/>
          </p:cNvCxnSpPr>
          <p:nvPr/>
        </p:nvCxnSpPr>
        <p:spPr>
          <a:xfrm flipV="1">
            <a:off x="11475415" y="3429000"/>
            <a:ext cx="0" cy="13216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Conector Reto 179">
            <a:extLst>
              <a:ext uri="{FF2B5EF4-FFF2-40B4-BE49-F238E27FC236}">
                <a16:creationId xmlns:a16="http://schemas.microsoft.com/office/drawing/2014/main" id="{EA6949CD-6326-103B-2A14-4A8F6C5CAA01}"/>
              </a:ext>
            </a:extLst>
          </p:cNvPr>
          <p:cNvCxnSpPr>
            <a:cxnSpLocks/>
          </p:cNvCxnSpPr>
          <p:nvPr/>
        </p:nvCxnSpPr>
        <p:spPr>
          <a:xfrm>
            <a:off x="543966" y="4740641"/>
            <a:ext cx="10931449" cy="115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3" name="Gráfico 192" descr="Reunião on-line estrutura de tópicos">
            <a:extLst>
              <a:ext uri="{FF2B5EF4-FFF2-40B4-BE49-F238E27FC236}">
                <a16:creationId xmlns:a16="http://schemas.microsoft.com/office/drawing/2014/main" id="{8A9EB66C-A8E3-BCA2-D9FB-88F392CC6C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1276" y="3721320"/>
            <a:ext cx="352541" cy="352541"/>
          </a:xfrm>
          <a:prstGeom prst="rect">
            <a:avLst/>
          </a:prstGeom>
        </p:spPr>
      </p:pic>
      <p:pic>
        <p:nvPicPr>
          <p:cNvPr id="196" name="Gráfico 195" descr="Reunião on-line estrutura de tópicos">
            <a:extLst>
              <a:ext uri="{FF2B5EF4-FFF2-40B4-BE49-F238E27FC236}">
                <a16:creationId xmlns:a16="http://schemas.microsoft.com/office/drawing/2014/main" id="{44FC354B-FC84-C5DD-91AC-38409115C9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09746" y="3718647"/>
            <a:ext cx="352541" cy="352541"/>
          </a:xfrm>
          <a:prstGeom prst="rect">
            <a:avLst/>
          </a:prstGeom>
        </p:spPr>
      </p:pic>
      <p:pic>
        <p:nvPicPr>
          <p:cNvPr id="199" name="Gráfico 198" descr="Reunião on-line estrutura de tópicos">
            <a:extLst>
              <a:ext uri="{FF2B5EF4-FFF2-40B4-BE49-F238E27FC236}">
                <a16:creationId xmlns:a16="http://schemas.microsoft.com/office/drawing/2014/main" id="{D595FF64-B3CA-1C0D-E878-893B90A8E5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46953" y="3712292"/>
            <a:ext cx="352541" cy="352541"/>
          </a:xfrm>
          <a:prstGeom prst="rect">
            <a:avLst/>
          </a:prstGeom>
        </p:spPr>
      </p:pic>
      <p:pic>
        <p:nvPicPr>
          <p:cNvPr id="202" name="Gráfico 201" descr="Reunião on-line estrutura de tópicos">
            <a:extLst>
              <a:ext uri="{FF2B5EF4-FFF2-40B4-BE49-F238E27FC236}">
                <a16:creationId xmlns:a16="http://schemas.microsoft.com/office/drawing/2014/main" id="{24664464-9524-8558-2ECC-311E03C84D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87939" y="3702178"/>
            <a:ext cx="352541" cy="352541"/>
          </a:xfrm>
          <a:prstGeom prst="rect">
            <a:avLst/>
          </a:prstGeom>
        </p:spPr>
      </p:pic>
      <p:sp>
        <p:nvSpPr>
          <p:cNvPr id="206" name="CaixaDeTexto 205">
            <a:extLst>
              <a:ext uri="{FF2B5EF4-FFF2-40B4-BE49-F238E27FC236}">
                <a16:creationId xmlns:a16="http://schemas.microsoft.com/office/drawing/2014/main" id="{AB064CD6-0BC9-58F6-4DD5-D0D40243B456}"/>
              </a:ext>
            </a:extLst>
          </p:cNvPr>
          <p:cNvSpPr txBox="1"/>
          <p:nvPr/>
        </p:nvSpPr>
        <p:spPr>
          <a:xfrm>
            <a:off x="361819" y="3392810"/>
            <a:ext cx="500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ACIUM </a:t>
            </a:r>
          </a:p>
          <a:p>
            <a:pPr algn="ctr"/>
            <a:r>
              <a:rPr lang="pt-BR" sz="800" dirty="0"/>
              <a:t>LIVE</a:t>
            </a:r>
          </a:p>
        </p:txBody>
      </p:sp>
      <p:sp>
        <p:nvSpPr>
          <p:cNvPr id="209" name="CaixaDeTexto 208">
            <a:extLst>
              <a:ext uri="{FF2B5EF4-FFF2-40B4-BE49-F238E27FC236}">
                <a16:creationId xmlns:a16="http://schemas.microsoft.com/office/drawing/2014/main" id="{EADEBF3F-6A12-7959-D1CE-0EE1A193F95E}"/>
              </a:ext>
            </a:extLst>
          </p:cNvPr>
          <p:cNvSpPr txBox="1"/>
          <p:nvPr/>
        </p:nvSpPr>
        <p:spPr>
          <a:xfrm>
            <a:off x="3322015" y="3348061"/>
            <a:ext cx="500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ACIUM </a:t>
            </a:r>
          </a:p>
          <a:p>
            <a:pPr algn="ctr"/>
            <a:r>
              <a:rPr lang="pt-BR" sz="800" dirty="0"/>
              <a:t>LIVE</a:t>
            </a:r>
          </a:p>
        </p:txBody>
      </p:sp>
      <p:sp>
        <p:nvSpPr>
          <p:cNvPr id="212" name="CaixaDeTexto 211">
            <a:extLst>
              <a:ext uri="{FF2B5EF4-FFF2-40B4-BE49-F238E27FC236}">
                <a16:creationId xmlns:a16="http://schemas.microsoft.com/office/drawing/2014/main" id="{D718EDDB-CB84-701F-20DE-C53612CFB64A}"/>
              </a:ext>
            </a:extLst>
          </p:cNvPr>
          <p:cNvSpPr txBox="1"/>
          <p:nvPr/>
        </p:nvSpPr>
        <p:spPr>
          <a:xfrm>
            <a:off x="6289417" y="3343540"/>
            <a:ext cx="500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ACIUM </a:t>
            </a:r>
          </a:p>
          <a:p>
            <a:pPr algn="ctr"/>
            <a:r>
              <a:rPr lang="pt-BR" sz="800" dirty="0"/>
              <a:t>LIVE</a:t>
            </a:r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FFA43FC9-E2D9-E9AC-5421-164A617D2E3D}"/>
              </a:ext>
            </a:extLst>
          </p:cNvPr>
          <p:cNvSpPr txBox="1"/>
          <p:nvPr/>
        </p:nvSpPr>
        <p:spPr>
          <a:xfrm>
            <a:off x="9341815" y="3354089"/>
            <a:ext cx="500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ACIUM </a:t>
            </a:r>
          </a:p>
          <a:p>
            <a:pPr algn="ctr"/>
            <a:r>
              <a:rPr lang="pt-BR" sz="800" dirty="0"/>
              <a:t>LIVE</a:t>
            </a:r>
          </a:p>
        </p:txBody>
      </p:sp>
      <p:sp>
        <p:nvSpPr>
          <p:cNvPr id="218" name="Triângulo 217">
            <a:extLst>
              <a:ext uri="{FF2B5EF4-FFF2-40B4-BE49-F238E27FC236}">
                <a16:creationId xmlns:a16="http://schemas.microsoft.com/office/drawing/2014/main" id="{60C514C6-434E-39DE-6005-D71FE29F7F99}"/>
              </a:ext>
            </a:extLst>
          </p:cNvPr>
          <p:cNvSpPr/>
          <p:nvPr/>
        </p:nvSpPr>
        <p:spPr>
          <a:xfrm rot="5400000">
            <a:off x="219288" y="295365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9" name="CaixaDeTexto 218">
            <a:extLst>
              <a:ext uri="{FF2B5EF4-FFF2-40B4-BE49-F238E27FC236}">
                <a16:creationId xmlns:a16="http://schemas.microsoft.com/office/drawing/2014/main" id="{C2BC3F14-866B-C314-1E28-E1399B2358B0}"/>
              </a:ext>
            </a:extLst>
          </p:cNvPr>
          <p:cNvSpPr txBox="1"/>
          <p:nvPr/>
        </p:nvSpPr>
        <p:spPr>
          <a:xfrm>
            <a:off x="372702" y="222419"/>
            <a:ext cx="9476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AGENDA ACIUM</a:t>
            </a:r>
          </a:p>
        </p:txBody>
      </p: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7B758E6B-21A9-9E12-787F-22A0FB84C270}"/>
              </a:ext>
            </a:extLst>
          </p:cNvPr>
          <p:cNvSpPr txBox="1"/>
          <p:nvPr/>
        </p:nvSpPr>
        <p:spPr>
          <a:xfrm>
            <a:off x="1489502" y="226368"/>
            <a:ext cx="415498" cy="2308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pt-BR" sz="900" dirty="0">
                <a:solidFill>
                  <a:schemeClr val="bg1"/>
                </a:solidFill>
              </a:rPr>
              <a:t>2024</a:t>
            </a:r>
          </a:p>
        </p:txBody>
      </p:sp>
      <p:pic>
        <p:nvPicPr>
          <p:cNvPr id="228" name="Gráfico 227" descr="Coração pulsando com preenchimento sólido">
            <a:extLst>
              <a:ext uri="{FF2B5EF4-FFF2-40B4-BE49-F238E27FC236}">
                <a16:creationId xmlns:a16="http://schemas.microsoft.com/office/drawing/2014/main" id="{01C6A77C-9EF9-588F-B775-51B1E8004A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65121" y="2288084"/>
            <a:ext cx="469232" cy="469232"/>
          </a:xfrm>
          <a:prstGeom prst="rect">
            <a:avLst/>
          </a:prstGeom>
        </p:spPr>
      </p:pic>
      <p:cxnSp>
        <p:nvCxnSpPr>
          <p:cNvPr id="233" name="Conector de Seta Reta 232">
            <a:extLst>
              <a:ext uri="{FF2B5EF4-FFF2-40B4-BE49-F238E27FC236}">
                <a16:creationId xmlns:a16="http://schemas.microsoft.com/office/drawing/2014/main" id="{C16B2C09-9312-ABE7-4F6A-C8B4EF51D4DF}"/>
              </a:ext>
            </a:extLst>
          </p:cNvPr>
          <p:cNvCxnSpPr>
            <a:cxnSpLocks/>
          </p:cNvCxnSpPr>
          <p:nvPr/>
        </p:nvCxnSpPr>
        <p:spPr>
          <a:xfrm>
            <a:off x="3579289" y="2806708"/>
            <a:ext cx="0" cy="2869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5" name="Gráfico 234" descr="Coração pulsando com preenchimento sólido">
            <a:extLst>
              <a:ext uri="{FF2B5EF4-FFF2-40B4-BE49-F238E27FC236}">
                <a16:creationId xmlns:a16="http://schemas.microsoft.com/office/drawing/2014/main" id="{396C9224-EF88-B33E-EF46-35B3493C10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46830" y="2321060"/>
            <a:ext cx="469232" cy="469232"/>
          </a:xfrm>
          <a:prstGeom prst="rect">
            <a:avLst/>
          </a:prstGeom>
        </p:spPr>
      </p:pic>
      <p:cxnSp>
        <p:nvCxnSpPr>
          <p:cNvPr id="236" name="Conector de Seta Reta 235">
            <a:extLst>
              <a:ext uri="{FF2B5EF4-FFF2-40B4-BE49-F238E27FC236}">
                <a16:creationId xmlns:a16="http://schemas.microsoft.com/office/drawing/2014/main" id="{E2FCCF97-D59D-1D51-96AE-DE32AA771A9E}"/>
              </a:ext>
            </a:extLst>
          </p:cNvPr>
          <p:cNvCxnSpPr>
            <a:cxnSpLocks/>
          </p:cNvCxnSpPr>
          <p:nvPr/>
        </p:nvCxnSpPr>
        <p:spPr>
          <a:xfrm>
            <a:off x="5536174" y="2771648"/>
            <a:ext cx="0" cy="2869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8" name="Gráfico 237" descr="Coração pulsando com preenchimento sólido">
            <a:extLst>
              <a:ext uri="{FF2B5EF4-FFF2-40B4-BE49-F238E27FC236}">
                <a16:creationId xmlns:a16="http://schemas.microsoft.com/office/drawing/2014/main" id="{313608D0-62DF-A8FB-94DB-D935CA1632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03715" y="2286000"/>
            <a:ext cx="469232" cy="469232"/>
          </a:xfrm>
          <a:prstGeom prst="rect">
            <a:avLst/>
          </a:prstGeom>
        </p:spPr>
      </p:pic>
      <p:cxnSp>
        <p:nvCxnSpPr>
          <p:cNvPr id="239" name="Conector de Seta Reta 238">
            <a:extLst>
              <a:ext uri="{FF2B5EF4-FFF2-40B4-BE49-F238E27FC236}">
                <a16:creationId xmlns:a16="http://schemas.microsoft.com/office/drawing/2014/main" id="{79D4FF36-1008-18F5-2183-14E2DD1C8241}"/>
              </a:ext>
            </a:extLst>
          </p:cNvPr>
          <p:cNvCxnSpPr>
            <a:cxnSpLocks/>
          </p:cNvCxnSpPr>
          <p:nvPr/>
        </p:nvCxnSpPr>
        <p:spPr>
          <a:xfrm>
            <a:off x="7528992" y="2773732"/>
            <a:ext cx="0" cy="2869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1" name="Gráfico 240" descr="Coração pulsando com preenchimento sólido">
            <a:extLst>
              <a:ext uri="{FF2B5EF4-FFF2-40B4-BE49-F238E27FC236}">
                <a16:creationId xmlns:a16="http://schemas.microsoft.com/office/drawing/2014/main" id="{C3C641C1-AC02-8795-71FA-9A8EFC97CE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96533" y="2288084"/>
            <a:ext cx="469232" cy="469232"/>
          </a:xfrm>
          <a:prstGeom prst="rect">
            <a:avLst/>
          </a:prstGeom>
        </p:spPr>
      </p:pic>
      <p:cxnSp>
        <p:nvCxnSpPr>
          <p:cNvPr id="242" name="Conector de Seta Reta 241">
            <a:extLst>
              <a:ext uri="{FF2B5EF4-FFF2-40B4-BE49-F238E27FC236}">
                <a16:creationId xmlns:a16="http://schemas.microsoft.com/office/drawing/2014/main" id="{D235471B-A318-63B4-8F05-1116EBB5CED3}"/>
              </a:ext>
            </a:extLst>
          </p:cNvPr>
          <p:cNvCxnSpPr>
            <a:cxnSpLocks/>
          </p:cNvCxnSpPr>
          <p:nvPr/>
        </p:nvCxnSpPr>
        <p:spPr>
          <a:xfrm>
            <a:off x="9574774" y="2771648"/>
            <a:ext cx="0" cy="2869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4" name="Gráfico 243" descr="Coração pulsando com preenchimento sólido">
            <a:extLst>
              <a:ext uri="{FF2B5EF4-FFF2-40B4-BE49-F238E27FC236}">
                <a16:creationId xmlns:a16="http://schemas.microsoft.com/office/drawing/2014/main" id="{A0A208AD-4EF5-8C47-E0AB-07085CD40D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42315" y="2286000"/>
            <a:ext cx="469232" cy="469232"/>
          </a:xfrm>
          <a:prstGeom prst="rect">
            <a:avLst/>
          </a:prstGeom>
        </p:spPr>
      </p:pic>
      <p:cxnSp>
        <p:nvCxnSpPr>
          <p:cNvPr id="245" name="Conector de Seta Reta 244">
            <a:extLst>
              <a:ext uri="{FF2B5EF4-FFF2-40B4-BE49-F238E27FC236}">
                <a16:creationId xmlns:a16="http://schemas.microsoft.com/office/drawing/2014/main" id="{7BDD53E0-30B3-A6CA-F732-A887457B5F1E}"/>
              </a:ext>
            </a:extLst>
          </p:cNvPr>
          <p:cNvCxnSpPr>
            <a:cxnSpLocks/>
          </p:cNvCxnSpPr>
          <p:nvPr/>
        </p:nvCxnSpPr>
        <p:spPr>
          <a:xfrm>
            <a:off x="11445403" y="2769564"/>
            <a:ext cx="0" cy="2869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7" name="Gráfico 246" descr="Coração pulsando com preenchimento sólido">
            <a:extLst>
              <a:ext uri="{FF2B5EF4-FFF2-40B4-BE49-F238E27FC236}">
                <a16:creationId xmlns:a16="http://schemas.microsoft.com/office/drawing/2014/main" id="{9796E294-A930-22B0-CEFC-E04E5C1AD6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12944" y="2283916"/>
            <a:ext cx="469232" cy="46923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969697B-B081-1A1F-AD96-900436F7392A}"/>
              </a:ext>
            </a:extLst>
          </p:cNvPr>
          <p:cNvSpPr txBox="1"/>
          <p:nvPr/>
        </p:nvSpPr>
        <p:spPr>
          <a:xfrm>
            <a:off x="9893543" y="227314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MASTER BRASIL</a:t>
            </a:r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id="{C20FF514-564B-8662-42BD-D31CB13D5A96}"/>
              </a:ext>
            </a:extLst>
          </p:cNvPr>
          <p:cNvSpPr/>
          <p:nvPr/>
        </p:nvSpPr>
        <p:spPr>
          <a:xfrm rot="5400000">
            <a:off x="11199914" y="265869"/>
            <a:ext cx="186372" cy="12139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36A7D41-41D1-0761-018B-BB363959280E}"/>
              </a:ext>
            </a:extLst>
          </p:cNvPr>
          <p:cNvSpPr txBox="1"/>
          <p:nvPr/>
        </p:nvSpPr>
        <p:spPr>
          <a:xfrm>
            <a:off x="11384395" y="211152"/>
            <a:ext cx="3802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PDV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3188FE9-1DA4-4029-DF76-F1595378139F}"/>
              </a:ext>
            </a:extLst>
          </p:cNvPr>
          <p:cNvSpPr txBox="1"/>
          <p:nvPr/>
        </p:nvSpPr>
        <p:spPr>
          <a:xfrm>
            <a:off x="1330250" y="2014009"/>
            <a:ext cx="548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CONECT </a:t>
            </a:r>
          </a:p>
          <a:p>
            <a:pPr algn="ctr"/>
            <a:r>
              <a:rPr lang="pt-BR" sz="800" dirty="0"/>
              <a:t>DAY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0E9F9E-E88C-9D24-C709-64663CA5307A}"/>
              </a:ext>
            </a:extLst>
          </p:cNvPr>
          <p:cNvSpPr txBox="1"/>
          <p:nvPr/>
        </p:nvSpPr>
        <p:spPr>
          <a:xfrm>
            <a:off x="3311508" y="2014009"/>
            <a:ext cx="548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CONECT </a:t>
            </a:r>
          </a:p>
          <a:p>
            <a:pPr algn="ctr"/>
            <a:r>
              <a:rPr lang="pt-BR" sz="800" dirty="0"/>
              <a:t>DAY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8D98615-2B06-C14C-EA5E-002EEA279797}"/>
              </a:ext>
            </a:extLst>
          </p:cNvPr>
          <p:cNvSpPr txBox="1"/>
          <p:nvPr/>
        </p:nvSpPr>
        <p:spPr>
          <a:xfrm>
            <a:off x="5264057" y="2022995"/>
            <a:ext cx="548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CONECT </a:t>
            </a:r>
          </a:p>
          <a:p>
            <a:pPr algn="ctr"/>
            <a:r>
              <a:rPr lang="pt-BR" sz="800" dirty="0"/>
              <a:t>DAY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3D75FD6-DC16-094D-22A0-CD9D19315FFA}"/>
              </a:ext>
            </a:extLst>
          </p:cNvPr>
          <p:cNvSpPr txBox="1"/>
          <p:nvPr/>
        </p:nvSpPr>
        <p:spPr>
          <a:xfrm>
            <a:off x="7262203" y="2020271"/>
            <a:ext cx="548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CONECT </a:t>
            </a:r>
          </a:p>
          <a:p>
            <a:pPr algn="ctr"/>
            <a:r>
              <a:rPr lang="pt-BR" sz="800" dirty="0"/>
              <a:t>DAY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FF40AF4-7068-F958-B053-34AE77B263B4}"/>
              </a:ext>
            </a:extLst>
          </p:cNvPr>
          <p:cNvSpPr txBox="1"/>
          <p:nvPr/>
        </p:nvSpPr>
        <p:spPr>
          <a:xfrm>
            <a:off x="9298205" y="2005349"/>
            <a:ext cx="548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CONECT </a:t>
            </a:r>
          </a:p>
          <a:p>
            <a:pPr algn="ctr"/>
            <a:r>
              <a:rPr lang="pt-BR" sz="800" dirty="0"/>
              <a:t>DAY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1CDEDBB-DD5F-5D3A-E6BD-05537DE2EE11}"/>
              </a:ext>
            </a:extLst>
          </p:cNvPr>
          <p:cNvSpPr txBox="1"/>
          <p:nvPr/>
        </p:nvSpPr>
        <p:spPr>
          <a:xfrm>
            <a:off x="11183201" y="2003234"/>
            <a:ext cx="548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CONECT </a:t>
            </a:r>
          </a:p>
          <a:p>
            <a:pPr algn="ctr"/>
            <a:r>
              <a:rPr lang="pt-BR" sz="800" dirty="0"/>
              <a:t>DAY</a:t>
            </a: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4C48981F-7276-A096-9CAA-31A78CBD31F9}"/>
              </a:ext>
            </a:extLst>
          </p:cNvPr>
          <p:cNvSpPr txBox="1"/>
          <p:nvPr/>
        </p:nvSpPr>
        <p:spPr>
          <a:xfrm>
            <a:off x="225680" y="5744015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REPOSIÇÃO </a:t>
            </a:r>
          </a:p>
          <a:p>
            <a:pPr algn="ctr"/>
            <a:r>
              <a:rPr lang="pt-BR" sz="800" dirty="0"/>
              <a:t>ESTOQUE</a:t>
            </a:r>
          </a:p>
        </p:txBody>
      </p:sp>
      <p:pic>
        <p:nvPicPr>
          <p:cNvPr id="138" name="Gráfico 137" descr="Inventário correto com preenchimento sólido">
            <a:extLst>
              <a:ext uri="{FF2B5EF4-FFF2-40B4-BE49-F238E27FC236}">
                <a16:creationId xmlns:a16="http://schemas.microsoft.com/office/drawing/2014/main" id="{D401CE2F-43DF-CE1F-23DB-3B9C94C4FD5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6133" y="5348730"/>
            <a:ext cx="426575" cy="426575"/>
          </a:xfrm>
          <a:prstGeom prst="rect">
            <a:avLst/>
          </a:prstGeom>
        </p:spPr>
      </p:pic>
      <p:pic>
        <p:nvPicPr>
          <p:cNvPr id="139" name="Gráfico 138" descr="Inventário correto com preenchimento sólido">
            <a:extLst>
              <a:ext uri="{FF2B5EF4-FFF2-40B4-BE49-F238E27FC236}">
                <a16:creationId xmlns:a16="http://schemas.microsoft.com/office/drawing/2014/main" id="{7A408297-5A44-F5AC-837D-5B9FA250DF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79537" y="5328937"/>
            <a:ext cx="426575" cy="426575"/>
          </a:xfrm>
          <a:prstGeom prst="rect">
            <a:avLst/>
          </a:prstGeom>
        </p:spPr>
      </p:pic>
      <p:pic>
        <p:nvPicPr>
          <p:cNvPr id="140" name="Gráfico 139" descr="Inventário correto com preenchimento sólido">
            <a:extLst>
              <a:ext uri="{FF2B5EF4-FFF2-40B4-BE49-F238E27FC236}">
                <a16:creationId xmlns:a16="http://schemas.microsoft.com/office/drawing/2014/main" id="{1808AA35-875B-664B-91E7-7ED0BDFC2E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51871" y="5309144"/>
            <a:ext cx="426575" cy="426575"/>
          </a:xfrm>
          <a:prstGeom prst="rect">
            <a:avLst/>
          </a:prstGeom>
        </p:spPr>
      </p:pic>
      <p:pic>
        <p:nvPicPr>
          <p:cNvPr id="141" name="Gráfico 140" descr="Inventário correto com preenchimento sólido">
            <a:extLst>
              <a:ext uri="{FF2B5EF4-FFF2-40B4-BE49-F238E27FC236}">
                <a16:creationId xmlns:a16="http://schemas.microsoft.com/office/drawing/2014/main" id="{780159C0-A97B-7F72-A266-38EBA82389D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99871" y="5289351"/>
            <a:ext cx="426575" cy="426575"/>
          </a:xfrm>
          <a:prstGeom prst="rect">
            <a:avLst/>
          </a:prstGeom>
        </p:spPr>
      </p:pic>
      <p:grpSp>
        <p:nvGrpSpPr>
          <p:cNvPr id="5" name="Agrupar 4">
            <a:extLst>
              <a:ext uri="{FF2B5EF4-FFF2-40B4-BE49-F238E27FC236}">
                <a16:creationId xmlns:a16="http://schemas.microsoft.com/office/drawing/2014/main" id="{9AE29F8F-EEDA-AAD1-CD2B-97F2C148E433}"/>
              </a:ext>
            </a:extLst>
          </p:cNvPr>
          <p:cNvGrpSpPr/>
          <p:nvPr/>
        </p:nvGrpSpPr>
        <p:grpSpPr>
          <a:xfrm>
            <a:off x="10795916" y="198144"/>
            <a:ext cx="285208" cy="279383"/>
            <a:chOff x="1276832" y="5462585"/>
            <a:chExt cx="313729" cy="30732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921616E-5E2E-CA8C-344B-328545D13FDA}"/>
                </a:ext>
              </a:extLst>
            </p:cNvPr>
            <p:cNvSpPr/>
            <p:nvPr/>
          </p:nvSpPr>
          <p:spPr>
            <a:xfrm>
              <a:off x="1276832" y="5462585"/>
              <a:ext cx="313729" cy="30732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1" name="Imagem 20" descr="Uma imagem contendo Logotipo&#10;&#10;Descrição gerada automaticamente">
              <a:extLst>
                <a:ext uri="{FF2B5EF4-FFF2-40B4-BE49-F238E27FC236}">
                  <a16:creationId xmlns:a16="http://schemas.microsoft.com/office/drawing/2014/main" id="{DA67347C-320A-32D6-3E13-D50FB17BB2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l="4474" t="24960" r="71075" b="29199"/>
            <a:stretch/>
          </p:blipFill>
          <p:spPr>
            <a:xfrm>
              <a:off x="1286044" y="5490217"/>
              <a:ext cx="292268" cy="229658"/>
            </a:xfrm>
            <a:prstGeom prst="ellipse">
              <a:avLst/>
            </a:prstGeom>
            <a:noFill/>
          </p:spPr>
        </p:pic>
      </p:grpSp>
      <p:pic>
        <p:nvPicPr>
          <p:cNvPr id="221" name="Gráfico 220" descr="Marketing estrutura de tópicos">
            <a:extLst>
              <a:ext uri="{FF2B5EF4-FFF2-40B4-BE49-F238E27FC236}">
                <a16:creationId xmlns:a16="http://schemas.microsoft.com/office/drawing/2014/main" id="{77E40A37-6DDA-AB04-3737-53A076FA36B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395295" y="5276447"/>
            <a:ext cx="516156" cy="516156"/>
          </a:xfrm>
          <a:prstGeom prst="rect">
            <a:avLst/>
          </a:prstGeom>
        </p:spPr>
      </p:pic>
      <p:sp>
        <p:nvSpPr>
          <p:cNvPr id="222" name="CaixaDeTexto 221">
            <a:extLst>
              <a:ext uri="{FF2B5EF4-FFF2-40B4-BE49-F238E27FC236}">
                <a16:creationId xmlns:a16="http://schemas.microsoft.com/office/drawing/2014/main" id="{AD4774F4-F2F1-27AC-9413-13D8A107B056}"/>
              </a:ext>
            </a:extLst>
          </p:cNvPr>
          <p:cNvSpPr txBox="1"/>
          <p:nvPr/>
        </p:nvSpPr>
        <p:spPr>
          <a:xfrm>
            <a:off x="2290578" y="5715000"/>
            <a:ext cx="545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DIA DAS </a:t>
            </a:r>
          </a:p>
          <a:p>
            <a:pPr algn="ctr"/>
            <a:r>
              <a:rPr lang="pt-BR" sz="800" dirty="0"/>
              <a:t>MÃES</a:t>
            </a:r>
          </a:p>
        </p:txBody>
      </p:sp>
      <p:cxnSp>
        <p:nvCxnSpPr>
          <p:cNvPr id="223" name="Conector de Seta Reta 222">
            <a:extLst>
              <a:ext uri="{FF2B5EF4-FFF2-40B4-BE49-F238E27FC236}">
                <a16:creationId xmlns:a16="http://schemas.microsoft.com/office/drawing/2014/main" id="{7AE30D93-7D25-EEE8-EB9C-81579BBD0580}"/>
              </a:ext>
            </a:extLst>
          </p:cNvPr>
          <p:cNvCxnSpPr>
            <a:cxnSpLocks/>
          </p:cNvCxnSpPr>
          <p:nvPr/>
        </p:nvCxnSpPr>
        <p:spPr>
          <a:xfrm flipV="1">
            <a:off x="2560982" y="4149834"/>
            <a:ext cx="1018307" cy="112661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5" name="Gráfico 224" descr="Marketing estrutura de tópicos">
            <a:extLst>
              <a:ext uri="{FF2B5EF4-FFF2-40B4-BE49-F238E27FC236}">
                <a16:creationId xmlns:a16="http://schemas.microsoft.com/office/drawing/2014/main" id="{4CDBBE1E-F057-55FE-69E9-6F0077BBD34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428010" y="5269389"/>
            <a:ext cx="516156" cy="516156"/>
          </a:xfrm>
          <a:prstGeom prst="rect">
            <a:avLst/>
          </a:prstGeom>
        </p:spPr>
      </p:pic>
      <p:sp>
        <p:nvSpPr>
          <p:cNvPr id="226" name="CaixaDeTexto 225">
            <a:extLst>
              <a:ext uri="{FF2B5EF4-FFF2-40B4-BE49-F238E27FC236}">
                <a16:creationId xmlns:a16="http://schemas.microsoft.com/office/drawing/2014/main" id="{AECDDF21-574C-44AB-0854-54E390977E1C}"/>
              </a:ext>
            </a:extLst>
          </p:cNvPr>
          <p:cNvSpPr txBox="1"/>
          <p:nvPr/>
        </p:nvSpPr>
        <p:spPr>
          <a:xfrm>
            <a:off x="4217496" y="5707942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DIA DOS </a:t>
            </a:r>
          </a:p>
          <a:p>
            <a:pPr algn="ctr"/>
            <a:r>
              <a:rPr lang="pt-BR" sz="800" dirty="0"/>
              <a:t>NAMORADOS</a:t>
            </a:r>
          </a:p>
        </p:txBody>
      </p:sp>
      <p:cxnSp>
        <p:nvCxnSpPr>
          <p:cNvPr id="227" name="Conector de Seta Reta 226">
            <a:extLst>
              <a:ext uri="{FF2B5EF4-FFF2-40B4-BE49-F238E27FC236}">
                <a16:creationId xmlns:a16="http://schemas.microsoft.com/office/drawing/2014/main" id="{BD10BF51-53DD-1E65-9D16-6A91D2C8A492}"/>
              </a:ext>
            </a:extLst>
          </p:cNvPr>
          <p:cNvCxnSpPr>
            <a:cxnSpLocks/>
          </p:cNvCxnSpPr>
          <p:nvPr/>
        </p:nvCxnSpPr>
        <p:spPr>
          <a:xfrm flipV="1">
            <a:off x="4593697" y="4894781"/>
            <a:ext cx="0" cy="37460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0" name="Gráfico 229" descr="Marketing estrutura de tópicos">
            <a:extLst>
              <a:ext uri="{FF2B5EF4-FFF2-40B4-BE49-F238E27FC236}">
                <a16:creationId xmlns:a16="http://schemas.microsoft.com/office/drawing/2014/main" id="{DCB64722-56DC-0B9D-39BD-088ED0FEB63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410435" y="5251697"/>
            <a:ext cx="516156" cy="516156"/>
          </a:xfrm>
          <a:prstGeom prst="rect">
            <a:avLst/>
          </a:prstGeom>
        </p:spPr>
      </p:pic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3C5EDA91-E342-9034-EA2C-30A2E0227DA9}"/>
              </a:ext>
            </a:extLst>
          </p:cNvPr>
          <p:cNvSpPr txBox="1"/>
          <p:nvPr/>
        </p:nvSpPr>
        <p:spPr>
          <a:xfrm>
            <a:off x="5301710" y="5690250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DIA DOS </a:t>
            </a:r>
          </a:p>
          <a:p>
            <a:pPr algn="ctr"/>
            <a:r>
              <a:rPr lang="pt-BR" sz="800" dirty="0"/>
              <a:t>PAIS</a:t>
            </a:r>
          </a:p>
        </p:txBody>
      </p:sp>
      <p:cxnSp>
        <p:nvCxnSpPr>
          <p:cNvPr id="232" name="Conector de Seta Reta 231">
            <a:extLst>
              <a:ext uri="{FF2B5EF4-FFF2-40B4-BE49-F238E27FC236}">
                <a16:creationId xmlns:a16="http://schemas.microsoft.com/office/drawing/2014/main" id="{1A3E069F-A3C2-2CB3-81D2-E835B7BB7AB3}"/>
              </a:ext>
            </a:extLst>
          </p:cNvPr>
          <p:cNvCxnSpPr>
            <a:cxnSpLocks/>
          </p:cNvCxnSpPr>
          <p:nvPr/>
        </p:nvCxnSpPr>
        <p:spPr>
          <a:xfrm flipV="1">
            <a:off x="5576122" y="4822809"/>
            <a:ext cx="870198" cy="4288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4" name="Gráfico 233" descr="Marketing estrutura de tópicos">
            <a:extLst>
              <a:ext uri="{FF2B5EF4-FFF2-40B4-BE49-F238E27FC236}">
                <a16:creationId xmlns:a16="http://schemas.microsoft.com/office/drawing/2014/main" id="{05BAFB14-91B3-D8E0-0086-F5650DF54E6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399244" y="5234005"/>
            <a:ext cx="516156" cy="516156"/>
          </a:xfrm>
          <a:prstGeom prst="rect">
            <a:avLst/>
          </a:prstGeom>
        </p:spPr>
      </p:pic>
      <p:sp>
        <p:nvSpPr>
          <p:cNvPr id="237" name="CaixaDeTexto 236">
            <a:extLst>
              <a:ext uri="{FF2B5EF4-FFF2-40B4-BE49-F238E27FC236}">
                <a16:creationId xmlns:a16="http://schemas.microsoft.com/office/drawing/2014/main" id="{05F50F48-3D96-A557-F2FD-AA4FD975DA14}"/>
              </a:ext>
            </a:extLst>
          </p:cNvPr>
          <p:cNvSpPr txBox="1"/>
          <p:nvPr/>
        </p:nvSpPr>
        <p:spPr>
          <a:xfrm>
            <a:off x="8324985" y="5672558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BLACK </a:t>
            </a:r>
          </a:p>
          <a:p>
            <a:pPr algn="ctr"/>
            <a:r>
              <a:rPr lang="pt-BR" sz="800" dirty="0"/>
              <a:t>FRIDAY</a:t>
            </a:r>
          </a:p>
        </p:txBody>
      </p:sp>
      <p:cxnSp>
        <p:nvCxnSpPr>
          <p:cNvPr id="240" name="Conector de Seta Reta 239">
            <a:extLst>
              <a:ext uri="{FF2B5EF4-FFF2-40B4-BE49-F238E27FC236}">
                <a16:creationId xmlns:a16="http://schemas.microsoft.com/office/drawing/2014/main" id="{22B5C74F-2A09-F91B-432D-7F05B9D582E2}"/>
              </a:ext>
            </a:extLst>
          </p:cNvPr>
          <p:cNvCxnSpPr>
            <a:cxnSpLocks/>
          </p:cNvCxnSpPr>
          <p:nvPr/>
        </p:nvCxnSpPr>
        <p:spPr>
          <a:xfrm flipV="1">
            <a:off x="8564931" y="4149834"/>
            <a:ext cx="1009843" cy="108417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8" name="Gráfico 247" descr="Marketing estrutura de tópicos">
            <a:extLst>
              <a:ext uri="{FF2B5EF4-FFF2-40B4-BE49-F238E27FC236}">
                <a16:creationId xmlns:a16="http://schemas.microsoft.com/office/drawing/2014/main" id="{87FC8C66-4E8B-E6BB-7317-C9E6014256D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429344" y="5316413"/>
            <a:ext cx="516156" cy="516156"/>
          </a:xfrm>
          <a:prstGeom prst="rect">
            <a:avLst/>
          </a:prstGeom>
        </p:spPr>
      </p:pic>
      <p:sp>
        <p:nvSpPr>
          <p:cNvPr id="249" name="CaixaDeTexto 248">
            <a:extLst>
              <a:ext uri="{FF2B5EF4-FFF2-40B4-BE49-F238E27FC236}">
                <a16:creationId xmlns:a16="http://schemas.microsoft.com/office/drawing/2014/main" id="{7B596123-3E64-BC19-F987-983B57F4F7D8}"/>
              </a:ext>
            </a:extLst>
          </p:cNvPr>
          <p:cNvSpPr txBox="1"/>
          <p:nvPr/>
        </p:nvSpPr>
        <p:spPr>
          <a:xfrm>
            <a:off x="10242074" y="5754966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CAMPANHA </a:t>
            </a:r>
          </a:p>
          <a:p>
            <a:pPr algn="ctr"/>
            <a:r>
              <a:rPr lang="pt-BR" sz="800" dirty="0"/>
              <a:t>DE NATAL</a:t>
            </a:r>
          </a:p>
        </p:txBody>
      </p:sp>
      <p:cxnSp>
        <p:nvCxnSpPr>
          <p:cNvPr id="250" name="Conector de Seta Reta 249">
            <a:extLst>
              <a:ext uri="{FF2B5EF4-FFF2-40B4-BE49-F238E27FC236}">
                <a16:creationId xmlns:a16="http://schemas.microsoft.com/office/drawing/2014/main" id="{5CFC7321-8163-8911-8518-F3087EA2FC5C}"/>
              </a:ext>
            </a:extLst>
          </p:cNvPr>
          <p:cNvCxnSpPr>
            <a:cxnSpLocks/>
          </p:cNvCxnSpPr>
          <p:nvPr/>
        </p:nvCxnSpPr>
        <p:spPr>
          <a:xfrm flipV="1">
            <a:off x="10595031" y="4941805"/>
            <a:ext cx="0" cy="37460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1" name="CaixaDeTexto 250">
            <a:extLst>
              <a:ext uri="{FF2B5EF4-FFF2-40B4-BE49-F238E27FC236}">
                <a16:creationId xmlns:a16="http://schemas.microsoft.com/office/drawing/2014/main" id="{16D07F38-64D6-1802-37CA-6D9D55506FA0}"/>
              </a:ext>
            </a:extLst>
          </p:cNvPr>
          <p:cNvSpPr txBox="1"/>
          <p:nvPr/>
        </p:nvSpPr>
        <p:spPr>
          <a:xfrm>
            <a:off x="8146146" y="1151884"/>
            <a:ext cx="716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ENCONTRO </a:t>
            </a:r>
          </a:p>
          <a:p>
            <a:pPr algn="ctr"/>
            <a:r>
              <a:rPr lang="pt-BR" sz="800" dirty="0"/>
              <a:t>COM A REDE</a:t>
            </a:r>
          </a:p>
        </p:txBody>
      </p:sp>
      <p:pic>
        <p:nvPicPr>
          <p:cNvPr id="261" name="Gráfico 260">
            <a:extLst>
              <a:ext uri="{FF2B5EF4-FFF2-40B4-BE49-F238E27FC236}">
                <a16:creationId xmlns:a16="http://schemas.microsoft.com/office/drawing/2014/main" id="{11B87389-755B-5658-67A0-B1E7CB89C71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321681" y="1536356"/>
            <a:ext cx="530417" cy="334285"/>
          </a:xfrm>
          <a:prstGeom prst="rect">
            <a:avLst/>
          </a:prstGeom>
        </p:spPr>
      </p:pic>
      <p:pic>
        <p:nvPicPr>
          <p:cNvPr id="262" name="Gráfico 261">
            <a:extLst>
              <a:ext uri="{FF2B5EF4-FFF2-40B4-BE49-F238E27FC236}">
                <a16:creationId xmlns:a16="http://schemas.microsoft.com/office/drawing/2014/main" id="{6C6824DB-9956-1059-E727-553C1D1275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193501" y="1574889"/>
            <a:ext cx="530417" cy="334285"/>
          </a:xfrm>
          <a:prstGeom prst="rect">
            <a:avLst/>
          </a:prstGeom>
        </p:spPr>
      </p:pic>
      <p:sp>
        <p:nvSpPr>
          <p:cNvPr id="267" name="CaixaDeTexto 266">
            <a:extLst>
              <a:ext uri="{FF2B5EF4-FFF2-40B4-BE49-F238E27FC236}">
                <a16:creationId xmlns:a16="http://schemas.microsoft.com/office/drawing/2014/main" id="{4D261114-7404-C475-3351-905B956F8ACF}"/>
              </a:ext>
            </a:extLst>
          </p:cNvPr>
          <p:cNvSpPr txBox="1"/>
          <p:nvPr/>
        </p:nvSpPr>
        <p:spPr>
          <a:xfrm>
            <a:off x="670882" y="4399154"/>
            <a:ext cx="853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PERFORMANCE </a:t>
            </a:r>
          </a:p>
          <a:p>
            <a:pPr algn="ctr"/>
            <a:r>
              <a:rPr lang="pt-BR" sz="800" dirty="0"/>
              <a:t>DA UNIDADE</a:t>
            </a:r>
          </a:p>
        </p:txBody>
      </p:sp>
      <p:sp>
        <p:nvSpPr>
          <p:cNvPr id="268" name="CaixaDeTexto 267">
            <a:extLst>
              <a:ext uri="{FF2B5EF4-FFF2-40B4-BE49-F238E27FC236}">
                <a16:creationId xmlns:a16="http://schemas.microsoft.com/office/drawing/2014/main" id="{01E62373-FC8A-C8B2-92CA-5656043DCC59}"/>
              </a:ext>
            </a:extLst>
          </p:cNvPr>
          <p:cNvSpPr txBox="1"/>
          <p:nvPr/>
        </p:nvSpPr>
        <p:spPr>
          <a:xfrm>
            <a:off x="4709482" y="4414310"/>
            <a:ext cx="853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PERFORMANCE </a:t>
            </a:r>
          </a:p>
          <a:p>
            <a:pPr algn="ctr"/>
            <a:r>
              <a:rPr lang="pt-BR" sz="800" dirty="0"/>
              <a:t>DA UNIDADE</a:t>
            </a:r>
          </a:p>
        </p:txBody>
      </p:sp>
      <p:sp>
        <p:nvSpPr>
          <p:cNvPr id="271" name="CaixaDeTexto 270">
            <a:extLst>
              <a:ext uri="{FF2B5EF4-FFF2-40B4-BE49-F238E27FC236}">
                <a16:creationId xmlns:a16="http://schemas.microsoft.com/office/drawing/2014/main" id="{AF07E342-CAE0-24BA-5A20-13427B5B2B24}"/>
              </a:ext>
            </a:extLst>
          </p:cNvPr>
          <p:cNvSpPr txBox="1"/>
          <p:nvPr/>
        </p:nvSpPr>
        <p:spPr>
          <a:xfrm>
            <a:off x="10654565" y="4440786"/>
            <a:ext cx="853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PERFORMANCE </a:t>
            </a:r>
          </a:p>
          <a:p>
            <a:pPr algn="ctr"/>
            <a:r>
              <a:rPr lang="pt-BR" sz="800" dirty="0"/>
              <a:t>DA UNIDADE</a:t>
            </a:r>
          </a:p>
        </p:txBody>
      </p:sp>
      <p:pic>
        <p:nvPicPr>
          <p:cNvPr id="273" name="Imagem 272" descr="Ícone&#10;&#10;Descrição gerada automaticamente">
            <a:extLst>
              <a:ext uri="{FF2B5EF4-FFF2-40B4-BE49-F238E27FC236}">
                <a16:creationId xmlns:a16="http://schemas.microsoft.com/office/drawing/2014/main" id="{D94CE381-4909-A021-7194-5B56661369A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407686" y="1499398"/>
            <a:ext cx="410255" cy="410255"/>
          </a:xfrm>
          <a:prstGeom prst="ellipse">
            <a:avLst/>
          </a:prstGeom>
          <a:solidFill>
            <a:srgbClr val="FF0000"/>
          </a:solidFill>
        </p:spPr>
      </p:pic>
      <p:pic>
        <p:nvPicPr>
          <p:cNvPr id="274" name="Imagem 273" descr="Ícone&#10;&#10;Descrição gerada automaticamente">
            <a:extLst>
              <a:ext uri="{FF2B5EF4-FFF2-40B4-BE49-F238E27FC236}">
                <a16:creationId xmlns:a16="http://schemas.microsoft.com/office/drawing/2014/main" id="{580700CD-8612-5A86-B4C7-D016C213311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09871" y="1503545"/>
            <a:ext cx="410255" cy="410255"/>
          </a:xfrm>
          <a:prstGeom prst="ellipse">
            <a:avLst/>
          </a:prstGeom>
          <a:solidFill>
            <a:srgbClr val="FF0000"/>
          </a:solidFill>
        </p:spPr>
      </p:pic>
      <p:grpSp>
        <p:nvGrpSpPr>
          <p:cNvPr id="278" name="Agrupar 277">
            <a:extLst>
              <a:ext uri="{FF2B5EF4-FFF2-40B4-BE49-F238E27FC236}">
                <a16:creationId xmlns:a16="http://schemas.microsoft.com/office/drawing/2014/main" id="{C90EE7EC-8B6A-19D6-F95A-1D1E53C895FB}"/>
              </a:ext>
            </a:extLst>
          </p:cNvPr>
          <p:cNvGrpSpPr/>
          <p:nvPr/>
        </p:nvGrpSpPr>
        <p:grpSpPr>
          <a:xfrm>
            <a:off x="391990" y="4561505"/>
            <a:ext cx="378514" cy="355340"/>
            <a:chOff x="-838200" y="4149834"/>
            <a:chExt cx="609600" cy="629506"/>
          </a:xfrm>
        </p:grpSpPr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A10BA289-0333-A158-ABD7-557ACB6FF9D1}"/>
                </a:ext>
              </a:extLst>
            </p:cNvPr>
            <p:cNvSpPr/>
            <p:nvPr/>
          </p:nvSpPr>
          <p:spPr>
            <a:xfrm>
              <a:off x="-838200" y="4149834"/>
              <a:ext cx="609600" cy="62950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77" name="Gráfico 276" descr="Apresentação com gráfico de barras com preenchimento sólido">
              <a:extLst>
                <a:ext uri="{FF2B5EF4-FFF2-40B4-BE49-F238E27FC236}">
                  <a16:creationId xmlns:a16="http://schemas.microsoft.com/office/drawing/2014/main" id="{B012F978-179E-8F96-E802-7ECE888855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-769413" y="4255167"/>
              <a:ext cx="469233" cy="469233"/>
            </a:xfrm>
            <a:prstGeom prst="rect">
              <a:avLst/>
            </a:prstGeom>
          </p:spPr>
        </p:pic>
      </p:grp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B9E623C9-AB77-5490-8785-F2850A81D456}"/>
              </a:ext>
            </a:extLst>
          </p:cNvPr>
          <p:cNvGrpSpPr/>
          <p:nvPr/>
        </p:nvGrpSpPr>
        <p:grpSpPr>
          <a:xfrm>
            <a:off x="2373190" y="4539441"/>
            <a:ext cx="378514" cy="355340"/>
            <a:chOff x="-838200" y="4149834"/>
            <a:chExt cx="609600" cy="629506"/>
          </a:xfrm>
        </p:grpSpPr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C224C744-40A8-5845-4397-9076F5F4EE21}"/>
                </a:ext>
              </a:extLst>
            </p:cNvPr>
            <p:cNvSpPr/>
            <p:nvPr/>
          </p:nvSpPr>
          <p:spPr>
            <a:xfrm>
              <a:off x="-838200" y="4149834"/>
              <a:ext cx="609600" cy="62950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81" name="Gráfico 280" descr="Apresentação com gráfico de barras com preenchimento sólido">
              <a:extLst>
                <a:ext uri="{FF2B5EF4-FFF2-40B4-BE49-F238E27FC236}">
                  <a16:creationId xmlns:a16="http://schemas.microsoft.com/office/drawing/2014/main" id="{1B823441-9B25-6663-D1A4-756A9A76F7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-769413" y="4255167"/>
              <a:ext cx="469233" cy="469233"/>
            </a:xfrm>
            <a:prstGeom prst="rect">
              <a:avLst/>
            </a:prstGeom>
          </p:spPr>
        </p:pic>
      </p:grpSp>
      <p:grpSp>
        <p:nvGrpSpPr>
          <p:cNvPr id="282" name="Agrupar 281">
            <a:extLst>
              <a:ext uri="{FF2B5EF4-FFF2-40B4-BE49-F238E27FC236}">
                <a16:creationId xmlns:a16="http://schemas.microsoft.com/office/drawing/2014/main" id="{1D94D7FB-30C7-485E-C3F6-431AE4B3B805}"/>
              </a:ext>
            </a:extLst>
          </p:cNvPr>
          <p:cNvGrpSpPr/>
          <p:nvPr/>
        </p:nvGrpSpPr>
        <p:grpSpPr>
          <a:xfrm>
            <a:off x="4390614" y="4489258"/>
            <a:ext cx="378514" cy="355340"/>
            <a:chOff x="-838200" y="4149834"/>
            <a:chExt cx="609600" cy="629506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C285BA5D-F974-8751-AF90-A909025CFD67}"/>
                </a:ext>
              </a:extLst>
            </p:cNvPr>
            <p:cNvSpPr/>
            <p:nvPr/>
          </p:nvSpPr>
          <p:spPr>
            <a:xfrm>
              <a:off x="-838200" y="4149834"/>
              <a:ext cx="609600" cy="62950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84" name="Gráfico 283" descr="Apresentação com gráfico de barras com preenchimento sólido">
              <a:extLst>
                <a:ext uri="{FF2B5EF4-FFF2-40B4-BE49-F238E27FC236}">
                  <a16:creationId xmlns:a16="http://schemas.microsoft.com/office/drawing/2014/main" id="{98672F59-A0F2-C94E-E34D-7C730786F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-769413" y="4255167"/>
              <a:ext cx="469233" cy="469233"/>
            </a:xfrm>
            <a:prstGeom prst="rect">
              <a:avLst/>
            </a:prstGeom>
          </p:spPr>
        </p:pic>
      </p:grpSp>
      <p:grpSp>
        <p:nvGrpSpPr>
          <p:cNvPr id="285" name="Agrupar 284">
            <a:extLst>
              <a:ext uri="{FF2B5EF4-FFF2-40B4-BE49-F238E27FC236}">
                <a16:creationId xmlns:a16="http://schemas.microsoft.com/office/drawing/2014/main" id="{AB723920-FF0B-2FF9-22F4-B51EBADDB8DB}"/>
              </a:ext>
            </a:extLst>
          </p:cNvPr>
          <p:cNvGrpSpPr/>
          <p:nvPr/>
        </p:nvGrpSpPr>
        <p:grpSpPr>
          <a:xfrm>
            <a:off x="6371813" y="4530107"/>
            <a:ext cx="378514" cy="355340"/>
            <a:chOff x="-838200" y="4149834"/>
            <a:chExt cx="609600" cy="629506"/>
          </a:xfrm>
        </p:grpSpPr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B9897FCB-CFC3-8444-6ADC-FDBD8E37A69F}"/>
                </a:ext>
              </a:extLst>
            </p:cNvPr>
            <p:cNvSpPr/>
            <p:nvPr/>
          </p:nvSpPr>
          <p:spPr>
            <a:xfrm>
              <a:off x="-838200" y="4149834"/>
              <a:ext cx="609600" cy="62950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87" name="Gráfico 286" descr="Apresentação com gráfico de barras com preenchimento sólido">
              <a:extLst>
                <a:ext uri="{FF2B5EF4-FFF2-40B4-BE49-F238E27FC236}">
                  <a16:creationId xmlns:a16="http://schemas.microsoft.com/office/drawing/2014/main" id="{2624DFAF-896B-BFBF-1466-1C9DF2F1D3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-769413" y="4255167"/>
              <a:ext cx="469233" cy="469233"/>
            </a:xfrm>
            <a:prstGeom prst="rect">
              <a:avLst/>
            </a:prstGeom>
          </p:spPr>
        </p:pic>
      </p:grpSp>
      <p:grpSp>
        <p:nvGrpSpPr>
          <p:cNvPr id="288" name="Agrupar 287">
            <a:extLst>
              <a:ext uri="{FF2B5EF4-FFF2-40B4-BE49-F238E27FC236}">
                <a16:creationId xmlns:a16="http://schemas.microsoft.com/office/drawing/2014/main" id="{7A9AE268-5704-C1A0-BB0C-A6C52B321953}"/>
              </a:ext>
            </a:extLst>
          </p:cNvPr>
          <p:cNvGrpSpPr/>
          <p:nvPr/>
        </p:nvGrpSpPr>
        <p:grpSpPr>
          <a:xfrm>
            <a:off x="8353012" y="4532091"/>
            <a:ext cx="378514" cy="355340"/>
            <a:chOff x="-838200" y="4149834"/>
            <a:chExt cx="609600" cy="629506"/>
          </a:xfrm>
        </p:grpSpPr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BC633E12-A207-46FB-1E8D-105B5851DB9E}"/>
                </a:ext>
              </a:extLst>
            </p:cNvPr>
            <p:cNvSpPr/>
            <p:nvPr/>
          </p:nvSpPr>
          <p:spPr>
            <a:xfrm>
              <a:off x="-838200" y="4149834"/>
              <a:ext cx="609600" cy="62950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90" name="Gráfico 289" descr="Apresentação com gráfico de barras com preenchimento sólido">
              <a:extLst>
                <a:ext uri="{FF2B5EF4-FFF2-40B4-BE49-F238E27FC236}">
                  <a16:creationId xmlns:a16="http://schemas.microsoft.com/office/drawing/2014/main" id="{7DF1D873-5F80-37F1-1B40-D2177156C1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-769413" y="4255167"/>
              <a:ext cx="469233" cy="469233"/>
            </a:xfrm>
            <a:prstGeom prst="rect">
              <a:avLst/>
            </a:prstGeom>
          </p:spPr>
        </p:pic>
      </p:grpSp>
      <p:grpSp>
        <p:nvGrpSpPr>
          <p:cNvPr id="291" name="Agrupar 290">
            <a:extLst>
              <a:ext uri="{FF2B5EF4-FFF2-40B4-BE49-F238E27FC236}">
                <a16:creationId xmlns:a16="http://schemas.microsoft.com/office/drawing/2014/main" id="{A2FAA3E4-9374-2E05-05AF-94275366390B}"/>
              </a:ext>
            </a:extLst>
          </p:cNvPr>
          <p:cNvGrpSpPr/>
          <p:nvPr/>
        </p:nvGrpSpPr>
        <p:grpSpPr>
          <a:xfrm>
            <a:off x="10392895" y="4546314"/>
            <a:ext cx="378514" cy="355340"/>
            <a:chOff x="-838200" y="4149834"/>
            <a:chExt cx="609600" cy="629506"/>
          </a:xfrm>
        </p:grpSpPr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8CA25926-EA4B-2AEC-B452-541755506072}"/>
                </a:ext>
              </a:extLst>
            </p:cNvPr>
            <p:cNvSpPr/>
            <p:nvPr/>
          </p:nvSpPr>
          <p:spPr>
            <a:xfrm>
              <a:off x="-838200" y="4149834"/>
              <a:ext cx="609600" cy="62950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93" name="Gráfico 292" descr="Apresentação com gráfico de barras com preenchimento sólido">
              <a:extLst>
                <a:ext uri="{FF2B5EF4-FFF2-40B4-BE49-F238E27FC236}">
                  <a16:creationId xmlns:a16="http://schemas.microsoft.com/office/drawing/2014/main" id="{CB8732FD-BC33-CAD7-DF8B-4F9055571F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-769413" y="4255167"/>
              <a:ext cx="469233" cy="469233"/>
            </a:xfrm>
            <a:prstGeom prst="rect">
              <a:avLst/>
            </a:prstGeom>
          </p:spPr>
        </p:pic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F6883B33-DC5B-2ED7-F30C-28AC65C65670}"/>
              </a:ext>
            </a:extLst>
          </p:cNvPr>
          <p:cNvSpPr txBox="1"/>
          <p:nvPr/>
        </p:nvSpPr>
        <p:spPr>
          <a:xfrm>
            <a:off x="3260210" y="5715000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REPOSIÇÃO </a:t>
            </a:r>
          </a:p>
          <a:p>
            <a:pPr algn="ctr"/>
            <a:r>
              <a:rPr lang="pt-BR" sz="800" dirty="0"/>
              <a:t>ESTOQUE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BB8F92BA-858D-2D99-4005-800223E9EE6C}"/>
              </a:ext>
            </a:extLst>
          </p:cNvPr>
          <p:cNvSpPr txBox="1"/>
          <p:nvPr/>
        </p:nvSpPr>
        <p:spPr>
          <a:xfrm>
            <a:off x="6248400" y="5715000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REPOSIÇÃO </a:t>
            </a:r>
          </a:p>
          <a:p>
            <a:pPr algn="ctr"/>
            <a:r>
              <a:rPr lang="pt-BR" sz="800" dirty="0"/>
              <a:t>ESTOQUE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4B3F297-72EF-7B2C-954C-D32C40AF5724}"/>
              </a:ext>
            </a:extLst>
          </p:cNvPr>
          <p:cNvSpPr txBox="1"/>
          <p:nvPr/>
        </p:nvSpPr>
        <p:spPr>
          <a:xfrm>
            <a:off x="9295794" y="5681246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/>
              <a:t>REPOSIÇÃO </a:t>
            </a:r>
          </a:p>
          <a:p>
            <a:pPr algn="ctr"/>
            <a:r>
              <a:rPr lang="pt-BR" sz="800" dirty="0"/>
              <a:t>ESTOQUE</a:t>
            </a:r>
          </a:p>
        </p:txBody>
      </p:sp>
    </p:spTree>
    <p:extLst>
      <p:ext uri="{BB962C8B-B14F-4D97-AF65-F5344CB8AC3E}">
        <p14:creationId xmlns:p14="http://schemas.microsoft.com/office/powerpoint/2010/main" val="56893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Desenho de uma pessoa&#10;&#10;Descrição gerada automaticamente com confiança média">
            <a:extLst>
              <a:ext uri="{FF2B5EF4-FFF2-40B4-BE49-F238E27FC236}">
                <a16:creationId xmlns:a16="http://schemas.microsoft.com/office/drawing/2014/main" id="{0137D7B6-E200-53EF-69F8-7D8222FDB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682" y="723348"/>
            <a:ext cx="9504844" cy="5708979"/>
          </a:xfrm>
          <a:prstGeom prst="rect">
            <a:avLst/>
          </a:prstGeom>
        </p:spPr>
      </p:pic>
      <p:sp>
        <p:nvSpPr>
          <p:cNvPr id="49" name="Triângulo 48">
            <a:extLst>
              <a:ext uri="{FF2B5EF4-FFF2-40B4-BE49-F238E27FC236}">
                <a16:creationId xmlns:a16="http://schemas.microsoft.com/office/drawing/2014/main" id="{5AF4E0DF-2F97-171A-6A2C-EAF3C30ADEF0}"/>
              </a:ext>
            </a:extLst>
          </p:cNvPr>
          <p:cNvSpPr/>
          <p:nvPr/>
        </p:nvSpPr>
        <p:spPr>
          <a:xfrm rot="5400000">
            <a:off x="219288" y="195421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FFCCEAD3-8990-356F-4504-594E7503BA4C}"/>
              </a:ext>
            </a:extLst>
          </p:cNvPr>
          <p:cNvSpPr txBox="1"/>
          <p:nvPr/>
        </p:nvSpPr>
        <p:spPr>
          <a:xfrm>
            <a:off x="372702" y="12247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2024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CF445D9-77E3-4B47-A1AA-364E15F937FA}"/>
              </a:ext>
            </a:extLst>
          </p:cNvPr>
          <p:cNvSpPr/>
          <p:nvPr/>
        </p:nvSpPr>
        <p:spPr>
          <a:xfrm>
            <a:off x="8484635" y="5594127"/>
            <a:ext cx="2279707" cy="800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7" name="Tabela 38">
            <a:extLst>
              <a:ext uri="{FF2B5EF4-FFF2-40B4-BE49-F238E27FC236}">
                <a16:creationId xmlns:a16="http://schemas.microsoft.com/office/drawing/2014/main" id="{0CB6E222-F62A-596E-A658-B530F9CF6E8D}"/>
              </a:ext>
            </a:extLst>
          </p:cNvPr>
          <p:cNvGraphicFramePr>
            <a:graphicFrameLocks noGrp="1"/>
          </p:cNvGraphicFramePr>
          <p:nvPr/>
        </p:nvGraphicFramePr>
        <p:xfrm>
          <a:off x="372703" y="533400"/>
          <a:ext cx="11133495" cy="5457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740">
                  <a:extLst>
                    <a:ext uri="{9D8B030D-6E8A-4147-A177-3AD203B41FA5}">
                      <a16:colId xmlns:a16="http://schemas.microsoft.com/office/drawing/2014/main" val="2701889353"/>
                    </a:ext>
                  </a:extLst>
                </a:gridCol>
                <a:gridCol w="1911357">
                  <a:extLst>
                    <a:ext uri="{9D8B030D-6E8A-4147-A177-3AD203B41FA5}">
                      <a16:colId xmlns:a16="http://schemas.microsoft.com/office/drawing/2014/main" val="862858986"/>
                    </a:ext>
                  </a:extLst>
                </a:gridCol>
                <a:gridCol w="1110525">
                  <a:extLst>
                    <a:ext uri="{9D8B030D-6E8A-4147-A177-3AD203B41FA5}">
                      <a16:colId xmlns:a16="http://schemas.microsoft.com/office/drawing/2014/main" val="3101375832"/>
                    </a:ext>
                  </a:extLst>
                </a:gridCol>
                <a:gridCol w="961508">
                  <a:extLst>
                    <a:ext uri="{9D8B030D-6E8A-4147-A177-3AD203B41FA5}">
                      <a16:colId xmlns:a16="http://schemas.microsoft.com/office/drawing/2014/main" val="149884465"/>
                    </a:ext>
                  </a:extLst>
                </a:gridCol>
                <a:gridCol w="1098866">
                  <a:extLst>
                    <a:ext uri="{9D8B030D-6E8A-4147-A177-3AD203B41FA5}">
                      <a16:colId xmlns:a16="http://schemas.microsoft.com/office/drawing/2014/main" val="1627841566"/>
                    </a:ext>
                  </a:extLst>
                </a:gridCol>
                <a:gridCol w="791501">
                  <a:extLst>
                    <a:ext uri="{9D8B030D-6E8A-4147-A177-3AD203B41FA5}">
                      <a16:colId xmlns:a16="http://schemas.microsoft.com/office/drawing/2014/main" val="4055733384"/>
                    </a:ext>
                  </a:extLst>
                </a:gridCol>
                <a:gridCol w="3809998">
                  <a:extLst>
                    <a:ext uri="{9D8B030D-6E8A-4147-A177-3AD203B41FA5}">
                      <a16:colId xmlns:a16="http://schemas.microsoft.com/office/drawing/2014/main" val="1747839804"/>
                    </a:ext>
                  </a:extLst>
                </a:gridCol>
              </a:tblGrid>
              <a:tr h="413497">
                <a:tc>
                  <a:txBody>
                    <a:bodyPr/>
                    <a:lstStyle/>
                    <a:p>
                      <a:pPr algn="ctr"/>
                      <a:r>
                        <a:rPr lang="pt-BR" sz="105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MONTH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EVENT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WHEN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WHO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WHERE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STATUS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DETAILS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870127"/>
                  </a:ext>
                </a:extLst>
              </a:tr>
              <a:tr h="420354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JAN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Global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Supervision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1-31/03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Michele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PDV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Realizada pela Global em forma de cliente oculto.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077432"/>
                  </a:ext>
                </a:extLst>
              </a:tr>
              <a:tr h="420354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JAN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Reposição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Estoque 01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1-20/03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Eliane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Neri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Online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Pedido da Linha Padrão para três meses.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41768"/>
                  </a:ext>
                </a:extLst>
              </a:tr>
              <a:tr h="420354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JAN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com a Rede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28/12/23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Renata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Abertura do Ano, apresentação de Resultados e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Pedidos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572967"/>
                  </a:ext>
                </a:extLst>
              </a:tr>
              <a:tr h="420354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JAN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Performance da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Unidade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Isabela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Moreira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E-mail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Entrega da Análise de Performance da Unidade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340845"/>
                  </a:ext>
                </a:extLst>
              </a:tr>
              <a:tr h="420354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FEB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Conect Day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Michele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Realizado pela Global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742835"/>
                  </a:ext>
                </a:extLst>
              </a:tr>
              <a:tr h="420354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MAR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Encontro com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 Rede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09-10/04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Eliane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Neri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Master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Apresentação de estratégias para a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Rede de Franqueados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632336"/>
                  </a:ext>
                </a:extLst>
              </a:tr>
              <a:tr h="420354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MAR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Performance da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Unidade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Isabela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Moreira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E-mail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Entrega da Análise de Performance da Unidade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448471"/>
                  </a:ext>
                </a:extLst>
              </a:tr>
              <a:tr h="420354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APR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Conect Day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Michele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Realizado pela Global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026800"/>
                  </a:ext>
                </a:extLst>
              </a:tr>
              <a:tr h="420354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APR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com a Rede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10/04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Renata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Apresentação das Campanhas dia Mães, Namorados  e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Pedidos.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473655"/>
                  </a:ext>
                </a:extLst>
              </a:tr>
              <a:tr h="420354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APR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Reposição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Estoque 02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01-20/04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Eliane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Neri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Online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Pedido da Linha Padrão para três meses.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648505"/>
                  </a:ext>
                </a:extLst>
              </a:tr>
              <a:tr h="420354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APR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Campanha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Dia das Mães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01-20/04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Michele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PDV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Entrega da Campanha Dia das Mães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536088"/>
                  </a:ext>
                </a:extLst>
              </a:tr>
              <a:tr h="420354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Visita ao PDV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01-30/05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Eliane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Neri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PDV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Visita pessoal ao PDV.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481529"/>
                  </a:ext>
                </a:extLst>
              </a:tr>
            </a:tbl>
          </a:graphicData>
        </a:graphic>
      </p:graphicFrame>
      <p:pic>
        <p:nvPicPr>
          <p:cNvPr id="4" name="Gráfico 3" descr="Selo 4 com preenchimento sólido">
            <a:extLst>
              <a:ext uri="{FF2B5EF4-FFF2-40B4-BE49-F238E27FC236}">
                <a16:creationId xmlns:a16="http://schemas.microsoft.com/office/drawing/2014/main" id="{C25A9436-8012-62C4-F714-A840339B8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4382351"/>
            <a:ext cx="264869" cy="264869"/>
          </a:xfrm>
          <a:prstGeom prst="rect">
            <a:avLst/>
          </a:prstGeom>
        </p:spPr>
      </p:pic>
      <p:pic>
        <p:nvPicPr>
          <p:cNvPr id="6" name="Gráfico 5" descr="Selo 3 com preenchimento sólido">
            <a:extLst>
              <a:ext uri="{FF2B5EF4-FFF2-40B4-BE49-F238E27FC236}">
                <a16:creationId xmlns:a16="http://schemas.microsoft.com/office/drawing/2014/main" id="{D560B5C4-4EC6-E03E-2B25-AB011E8ED5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4110" y="3132102"/>
            <a:ext cx="264869" cy="264869"/>
          </a:xfrm>
          <a:prstGeom prst="rect">
            <a:avLst/>
          </a:prstGeom>
        </p:spPr>
      </p:pic>
      <p:pic>
        <p:nvPicPr>
          <p:cNvPr id="7" name="Gráfico 6" descr="Selo 5 com preenchimento sólido">
            <a:extLst>
              <a:ext uri="{FF2B5EF4-FFF2-40B4-BE49-F238E27FC236}">
                <a16:creationId xmlns:a16="http://schemas.microsoft.com/office/drawing/2014/main" id="{EAE3FCBD-4AE1-6E75-5E16-CBDFBA78F3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1961" y="5639118"/>
            <a:ext cx="264869" cy="264869"/>
          </a:xfrm>
          <a:prstGeom prst="rect">
            <a:avLst/>
          </a:prstGeom>
        </p:spPr>
      </p:pic>
      <p:pic>
        <p:nvPicPr>
          <p:cNvPr id="8" name="Gráfico 7" descr="Selo 1 com preenchimento sólido">
            <a:extLst>
              <a:ext uri="{FF2B5EF4-FFF2-40B4-BE49-F238E27FC236}">
                <a16:creationId xmlns:a16="http://schemas.microsoft.com/office/drawing/2014/main" id="{C396F09A-3C10-97A9-DC59-61FC131F65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9805" y="1057455"/>
            <a:ext cx="264869" cy="264869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248D2AE7-D1A0-3DCA-0AA7-8C0C47FFD910}"/>
              </a:ext>
            </a:extLst>
          </p:cNvPr>
          <p:cNvSpPr txBox="1"/>
          <p:nvPr/>
        </p:nvSpPr>
        <p:spPr>
          <a:xfrm>
            <a:off x="821437" y="125053"/>
            <a:ext cx="1095172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MASTER SCHEDULE</a:t>
            </a:r>
          </a:p>
        </p:txBody>
      </p:sp>
      <p:pic>
        <p:nvPicPr>
          <p:cNvPr id="15" name="Gráfico 14" descr="Lupa com preenchimento sólido">
            <a:extLst>
              <a:ext uri="{FF2B5EF4-FFF2-40B4-BE49-F238E27FC236}">
                <a16:creationId xmlns:a16="http://schemas.microsoft.com/office/drawing/2014/main" id="{83F49034-82A5-F818-9BAA-580510D2A94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65096" y="1096400"/>
            <a:ext cx="199000" cy="199000"/>
          </a:xfrm>
          <a:prstGeom prst="rect">
            <a:avLst/>
          </a:prstGeom>
        </p:spPr>
      </p:pic>
      <p:pic>
        <p:nvPicPr>
          <p:cNvPr id="18" name="Gráfico 17" descr="Inventário correto com preenchimento sólido">
            <a:extLst>
              <a:ext uri="{FF2B5EF4-FFF2-40B4-BE49-F238E27FC236}">
                <a16:creationId xmlns:a16="http://schemas.microsoft.com/office/drawing/2014/main" id="{56CA5F5D-CE0F-C586-931E-90CCE36346B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632162" y="1447800"/>
            <a:ext cx="264869" cy="264869"/>
          </a:xfrm>
          <a:prstGeom prst="rect">
            <a:avLst/>
          </a:prstGeom>
        </p:spPr>
      </p:pic>
      <p:pic>
        <p:nvPicPr>
          <p:cNvPr id="32" name="Gráfico 31" descr="Crachá com preenchimento sólido">
            <a:extLst>
              <a:ext uri="{FF2B5EF4-FFF2-40B4-BE49-F238E27FC236}">
                <a16:creationId xmlns:a16="http://schemas.microsoft.com/office/drawing/2014/main" id="{93D1B43A-1ECF-F32D-DFDD-3DD724D0BCB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84110" y="2697172"/>
            <a:ext cx="264869" cy="264869"/>
          </a:xfrm>
          <a:prstGeom prst="rect">
            <a:avLst/>
          </a:prstGeom>
        </p:spPr>
      </p:pic>
      <p:pic>
        <p:nvPicPr>
          <p:cNvPr id="33" name="Gráfico 32" descr="Inventário correto com preenchimento sólido">
            <a:extLst>
              <a:ext uri="{FF2B5EF4-FFF2-40B4-BE49-F238E27FC236}">
                <a16:creationId xmlns:a16="http://schemas.microsoft.com/office/drawing/2014/main" id="{BCA3512E-22BF-5CB3-2F02-3B32A537B3E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645834" y="4843281"/>
            <a:ext cx="264869" cy="264869"/>
          </a:xfrm>
          <a:prstGeom prst="rect">
            <a:avLst/>
          </a:prstGeom>
        </p:spPr>
      </p:pic>
      <p:pic>
        <p:nvPicPr>
          <p:cNvPr id="34" name="Gráfico 33" descr="Selo 1 com preenchimento sólido">
            <a:extLst>
              <a:ext uri="{FF2B5EF4-FFF2-40B4-BE49-F238E27FC236}">
                <a16:creationId xmlns:a16="http://schemas.microsoft.com/office/drawing/2014/main" id="{DB8E4A42-55CF-F45F-D37E-7AEDF27EEF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7200" y="1447800"/>
            <a:ext cx="264869" cy="264869"/>
          </a:xfrm>
          <a:prstGeom prst="rect">
            <a:avLst/>
          </a:prstGeom>
        </p:spPr>
      </p:pic>
      <p:pic>
        <p:nvPicPr>
          <p:cNvPr id="35" name="Gráfico 34" descr="Selo 4 com preenchimento sólido">
            <a:extLst>
              <a:ext uri="{FF2B5EF4-FFF2-40B4-BE49-F238E27FC236}">
                <a16:creationId xmlns:a16="http://schemas.microsoft.com/office/drawing/2014/main" id="{35122700-C8C1-4EED-65EC-1C3C93F7B9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" y="3962400"/>
            <a:ext cx="264869" cy="264869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1F9E78C0-F438-09B3-4B6C-96FA42BB648D}"/>
              </a:ext>
            </a:extLst>
          </p:cNvPr>
          <p:cNvSpPr txBox="1"/>
          <p:nvPr/>
        </p:nvSpPr>
        <p:spPr>
          <a:xfrm>
            <a:off x="9893543" y="227314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MASTER BRASIL</a:t>
            </a:r>
          </a:p>
        </p:txBody>
      </p:sp>
      <p:sp>
        <p:nvSpPr>
          <p:cNvPr id="13" name="Triângulo 12">
            <a:extLst>
              <a:ext uri="{FF2B5EF4-FFF2-40B4-BE49-F238E27FC236}">
                <a16:creationId xmlns:a16="http://schemas.microsoft.com/office/drawing/2014/main" id="{0A8C7600-9931-81BA-80DD-9E4C4549B6AE}"/>
              </a:ext>
            </a:extLst>
          </p:cNvPr>
          <p:cNvSpPr/>
          <p:nvPr/>
        </p:nvSpPr>
        <p:spPr>
          <a:xfrm rot="5400000">
            <a:off x="11199914" y="265869"/>
            <a:ext cx="186372" cy="12139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9FC9AE1-1FE4-40B8-B5BF-6C46E836916A}"/>
              </a:ext>
            </a:extLst>
          </p:cNvPr>
          <p:cNvSpPr txBox="1"/>
          <p:nvPr/>
        </p:nvSpPr>
        <p:spPr>
          <a:xfrm>
            <a:off x="11384395" y="211152"/>
            <a:ext cx="3802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PDV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869C5B0D-884F-EEFD-3E1E-09D3D2473189}"/>
              </a:ext>
            </a:extLst>
          </p:cNvPr>
          <p:cNvGrpSpPr/>
          <p:nvPr/>
        </p:nvGrpSpPr>
        <p:grpSpPr>
          <a:xfrm>
            <a:off x="10795916" y="198144"/>
            <a:ext cx="285208" cy="279383"/>
            <a:chOff x="1276832" y="5462585"/>
            <a:chExt cx="313729" cy="307321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1BAA0EE-ADC0-4DA3-2C9B-906E4AF479AC}"/>
                </a:ext>
              </a:extLst>
            </p:cNvPr>
            <p:cNvSpPr/>
            <p:nvPr/>
          </p:nvSpPr>
          <p:spPr>
            <a:xfrm>
              <a:off x="1276832" y="5462585"/>
              <a:ext cx="313729" cy="30732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0" name="Imagem 19" descr="Uma imagem contendo Logotipo&#10;&#10;Descrição gerada automaticamente">
              <a:extLst>
                <a:ext uri="{FF2B5EF4-FFF2-40B4-BE49-F238E27FC236}">
                  <a16:creationId xmlns:a16="http://schemas.microsoft.com/office/drawing/2014/main" id="{3E22FA46-4081-41C3-F415-AD38E5779D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/>
            <a:srcRect l="4474" t="24960" r="71075" b="29199"/>
            <a:stretch/>
          </p:blipFill>
          <p:spPr>
            <a:xfrm>
              <a:off x="1286044" y="5490217"/>
              <a:ext cx="292268" cy="229658"/>
            </a:xfrm>
            <a:prstGeom prst="ellipse">
              <a:avLst/>
            </a:prstGeom>
            <a:noFill/>
          </p:spPr>
        </p:pic>
      </p:grpSp>
      <p:pic>
        <p:nvPicPr>
          <p:cNvPr id="22" name="Gráfico 21" descr="Selo 4 com preenchimento sólido">
            <a:extLst>
              <a:ext uri="{FF2B5EF4-FFF2-40B4-BE49-F238E27FC236}">
                <a16:creationId xmlns:a16="http://schemas.microsoft.com/office/drawing/2014/main" id="{F405ABDB-D33F-DEE6-855E-C8B46664F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1961" y="4786852"/>
            <a:ext cx="264869" cy="264869"/>
          </a:xfrm>
          <a:prstGeom prst="rect">
            <a:avLst/>
          </a:prstGeom>
        </p:spPr>
      </p:pic>
      <p:pic>
        <p:nvPicPr>
          <p:cNvPr id="28" name="Gráfico 27" descr="Marketing estrutura de tópicos">
            <a:extLst>
              <a:ext uri="{FF2B5EF4-FFF2-40B4-BE49-F238E27FC236}">
                <a16:creationId xmlns:a16="http://schemas.microsoft.com/office/drawing/2014/main" id="{5F8222D1-3347-C21E-8C77-73C0089F81E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47206" y="5227793"/>
            <a:ext cx="320492" cy="320492"/>
          </a:xfrm>
          <a:prstGeom prst="rect">
            <a:avLst/>
          </a:prstGeom>
        </p:spPr>
      </p:pic>
      <p:pic>
        <p:nvPicPr>
          <p:cNvPr id="31" name="Gráfico 30" descr="Coração pulsando com preenchimento sólido">
            <a:extLst>
              <a:ext uri="{FF2B5EF4-FFF2-40B4-BE49-F238E27FC236}">
                <a16:creationId xmlns:a16="http://schemas.microsoft.com/office/drawing/2014/main" id="{991C3622-A7E3-B59B-EF0D-AF5BF094C1C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627566" y="3968927"/>
            <a:ext cx="291356" cy="291356"/>
          </a:xfrm>
          <a:prstGeom prst="rect">
            <a:avLst/>
          </a:prstGeom>
        </p:spPr>
      </p:pic>
      <p:pic>
        <p:nvPicPr>
          <p:cNvPr id="46" name="Gráfico 45" descr="Coração pulsando com preenchimento sólido">
            <a:extLst>
              <a:ext uri="{FF2B5EF4-FFF2-40B4-BE49-F238E27FC236}">
                <a16:creationId xmlns:a16="http://schemas.microsoft.com/office/drawing/2014/main" id="{C52CCB92-AC90-D0C2-2382-BF8729E56F0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624799" y="2728803"/>
            <a:ext cx="291356" cy="291356"/>
          </a:xfrm>
          <a:prstGeom prst="rect">
            <a:avLst/>
          </a:prstGeom>
        </p:spPr>
      </p:pic>
      <p:pic>
        <p:nvPicPr>
          <p:cNvPr id="47" name="Gráfico 46" descr="Reunião on-line estrutura de tópicos">
            <a:extLst>
              <a:ext uri="{FF2B5EF4-FFF2-40B4-BE49-F238E27FC236}">
                <a16:creationId xmlns:a16="http://schemas.microsoft.com/office/drawing/2014/main" id="{BDF1CAB6-1E6A-92BB-F605-C4AB2240DC6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610231" y="1834234"/>
            <a:ext cx="320492" cy="320492"/>
          </a:xfrm>
          <a:prstGeom prst="rect">
            <a:avLst/>
          </a:prstGeom>
        </p:spPr>
      </p:pic>
      <p:pic>
        <p:nvPicPr>
          <p:cNvPr id="52" name="Gráfico 51" descr="Selo 4 com preenchimento sólido">
            <a:extLst>
              <a:ext uri="{FF2B5EF4-FFF2-40B4-BE49-F238E27FC236}">
                <a16:creationId xmlns:a16="http://schemas.microsoft.com/office/drawing/2014/main" id="{125B2234-CB97-C75E-8F89-210104BCC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9856" y="5220551"/>
            <a:ext cx="264869" cy="264869"/>
          </a:xfrm>
          <a:prstGeom prst="rect">
            <a:avLst/>
          </a:prstGeom>
        </p:spPr>
      </p:pic>
      <p:pic>
        <p:nvPicPr>
          <p:cNvPr id="53" name="Gráfico 52" descr="Selo 1 com preenchimento sólido">
            <a:extLst>
              <a:ext uri="{FF2B5EF4-FFF2-40B4-BE49-F238E27FC236}">
                <a16:creationId xmlns:a16="http://schemas.microsoft.com/office/drawing/2014/main" id="{472F7A2B-36C8-5A31-9EBB-76FA972E0F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551" y="1866900"/>
            <a:ext cx="264869" cy="264869"/>
          </a:xfrm>
          <a:prstGeom prst="rect">
            <a:avLst/>
          </a:prstGeom>
        </p:spPr>
      </p:pic>
      <p:pic>
        <p:nvPicPr>
          <p:cNvPr id="54" name="Gráfico 53">
            <a:extLst>
              <a:ext uri="{FF2B5EF4-FFF2-40B4-BE49-F238E27FC236}">
                <a16:creationId xmlns:a16="http://schemas.microsoft.com/office/drawing/2014/main" id="{64430BE5-8AFA-8D9D-FD7E-EB10D528DF20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605416" y="5675666"/>
            <a:ext cx="362282" cy="228321"/>
          </a:xfrm>
          <a:prstGeom prst="rect">
            <a:avLst/>
          </a:prstGeom>
        </p:spPr>
      </p:pic>
      <p:pic>
        <p:nvPicPr>
          <p:cNvPr id="55" name="Imagem 54" descr="Ícone&#10;&#10;Descrição gerada automaticamente">
            <a:extLst>
              <a:ext uri="{FF2B5EF4-FFF2-40B4-BE49-F238E27FC236}">
                <a16:creationId xmlns:a16="http://schemas.microsoft.com/office/drawing/2014/main" id="{DA03DE2B-F448-5AF7-AB78-5B6E65293761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657455" y="3165371"/>
            <a:ext cx="231578" cy="231578"/>
          </a:xfrm>
          <a:prstGeom prst="ellipse">
            <a:avLst/>
          </a:prstGeom>
          <a:solidFill>
            <a:srgbClr val="FF0000"/>
          </a:solidFill>
        </p:spPr>
      </p:pic>
      <p:pic>
        <p:nvPicPr>
          <p:cNvPr id="59" name="Gráfico 58" descr="Selo 3 com preenchimento sólido">
            <a:extLst>
              <a:ext uri="{FF2B5EF4-FFF2-40B4-BE49-F238E27FC236}">
                <a16:creationId xmlns:a16="http://schemas.microsoft.com/office/drawing/2014/main" id="{D8267754-FDFF-4E29-925C-C2B8978449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3019" y="3546806"/>
            <a:ext cx="264869" cy="264869"/>
          </a:xfrm>
          <a:prstGeom prst="rect">
            <a:avLst/>
          </a:prstGeom>
        </p:spPr>
      </p:pic>
      <p:pic>
        <p:nvPicPr>
          <p:cNvPr id="60" name="Gráfico 59" descr="Selo 1 com preenchimento sólido">
            <a:extLst>
              <a:ext uri="{FF2B5EF4-FFF2-40B4-BE49-F238E27FC236}">
                <a16:creationId xmlns:a16="http://schemas.microsoft.com/office/drawing/2014/main" id="{519C8B4C-5FCF-3083-F710-252FFC1801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5415" y="2281578"/>
            <a:ext cx="264869" cy="264869"/>
          </a:xfrm>
          <a:prstGeom prst="rect">
            <a:avLst/>
          </a:prstGeom>
        </p:spPr>
      </p:pic>
      <p:pic>
        <p:nvPicPr>
          <p:cNvPr id="61" name="Gráfico 60" descr="Reunião on-line estrutura de tópicos">
            <a:extLst>
              <a:ext uri="{FF2B5EF4-FFF2-40B4-BE49-F238E27FC236}">
                <a16:creationId xmlns:a16="http://schemas.microsoft.com/office/drawing/2014/main" id="{612FE7FE-446D-8329-2A5E-3505C64FEB0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624799" y="4366489"/>
            <a:ext cx="320492" cy="320492"/>
          </a:xfrm>
          <a:prstGeom prst="rect">
            <a:avLst/>
          </a:prstGeom>
        </p:spPr>
      </p:pic>
      <p:pic>
        <p:nvPicPr>
          <p:cNvPr id="62" name="Gráfico 61" descr="Apresentação com gráfico de barras com preenchimento sólido">
            <a:extLst>
              <a:ext uri="{FF2B5EF4-FFF2-40B4-BE49-F238E27FC236}">
                <a16:creationId xmlns:a16="http://schemas.microsoft.com/office/drawing/2014/main" id="{058A6EDC-96A7-A10B-ACB2-B0C138DFEFC9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12998" y="2242441"/>
            <a:ext cx="320492" cy="320492"/>
          </a:xfrm>
          <a:prstGeom prst="rect">
            <a:avLst/>
          </a:prstGeom>
        </p:spPr>
      </p:pic>
      <p:pic>
        <p:nvPicPr>
          <p:cNvPr id="63" name="Gráfico 62" descr="Apresentação com gráfico de barras com preenchimento sólido">
            <a:extLst>
              <a:ext uri="{FF2B5EF4-FFF2-40B4-BE49-F238E27FC236}">
                <a16:creationId xmlns:a16="http://schemas.microsoft.com/office/drawing/2014/main" id="{1CABE788-BA7B-DDE1-480E-B4696673943C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13988" y="3559562"/>
            <a:ext cx="320492" cy="320492"/>
          </a:xfrm>
          <a:prstGeom prst="rect">
            <a:avLst/>
          </a:prstGeom>
        </p:spPr>
      </p:pic>
      <p:pic>
        <p:nvPicPr>
          <p:cNvPr id="3" name="Gráfico 2" descr="Selo Tick1 com preenchimento sólido">
            <a:extLst>
              <a:ext uri="{FF2B5EF4-FFF2-40B4-BE49-F238E27FC236}">
                <a16:creationId xmlns:a16="http://schemas.microsoft.com/office/drawing/2014/main" id="{8755BE94-A97A-2C6A-DB5D-93A505D05E3F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7106574" y="1001590"/>
            <a:ext cx="264869" cy="264869"/>
          </a:xfrm>
          <a:prstGeom prst="rect">
            <a:avLst/>
          </a:prstGeom>
        </p:spPr>
      </p:pic>
      <p:pic>
        <p:nvPicPr>
          <p:cNvPr id="5" name="Gráfico 4" descr="Selo Tick1 com preenchimento sólido">
            <a:extLst>
              <a:ext uri="{FF2B5EF4-FFF2-40B4-BE49-F238E27FC236}">
                <a16:creationId xmlns:a16="http://schemas.microsoft.com/office/drawing/2014/main" id="{2A7CCF07-3B93-1472-3541-B3AAF9744292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7106573" y="1454752"/>
            <a:ext cx="264869" cy="264869"/>
          </a:xfrm>
          <a:prstGeom prst="rect">
            <a:avLst/>
          </a:prstGeom>
        </p:spPr>
      </p:pic>
      <p:pic>
        <p:nvPicPr>
          <p:cNvPr id="16" name="Gráfico 15" descr="Selo cruz com preenchimento sólido">
            <a:extLst>
              <a:ext uri="{FF2B5EF4-FFF2-40B4-BE49-F238E27FC236}">
                <a16:creationId xmlns:a16="http://schemas.microsoft.com/office/drawing/2014/main" id="{894BFB3F-0BA7-63B9-75C1-4C9521A76E4E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7104800" y="2699532"/>
            <a:ext cx="264869" cy="264869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D411659D-4887-909E-57B7-D1BDFBEB0F4E}"/>
              </a:ext>
            </a:extLst>
          </p:cNvPr>
          <p:cNvSpPr>
            <a:spLocks noChangeAspect="1"/>
          </p:cNvSpPr>
          <p:nvPr/>
        </p:nvSpPr>
        <p:spPr>
          <a:xfrm>
            <a:off x="7138872" y="3162133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FFE7C12-1F33-DA9E-652E-AF837FCB842A}"/>
              </a:ext>
            </a:extLst>
          </p:cNvPr>
          <p:cNvSpPr>
            <a:spLocks noChangeAspect="1"/>
          </p:cNvSpPr>
          <p:nvPr/>
        </p:nvSpPr>
        <p:spPr>
          <a:xfrm>
            <a:off x="7138873" y="3646212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63C232D-75AA-9096-0798-0D2E65B5D109}"/>
              </a:ext>
            </a:extLst>
          </p:cNvPr>
          <p:cNvSpPr>
            <a:spLocks noChangeAspect="1"/>
          </p:cNvSpPr>
          <p:nvPr/>
        </p:nvSpPr>
        <p:spPr>
          <a:xfrm>
            <a:off x="7138873" y="4034458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E343F85-0042-8F04-D251-284709BABEC0}"/>
              </a:ext>
            </a:extLst>
          </p:cNvPr>
          <p:cNvSpPr>
            <a:spLocks noChangeAspect="1"/>
          </p:cNvSpPr>
          <p:nvPr/>
        </p:nvSpPr>
        <p:spPr>
          <a:xfrm>
            <a:off x="7138872" y="4481358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404CC99-8E7D-E583-6181-BC70647105C0}"/>
              </a:ext>
            </a:extLst>
          </p:cNvPr>
          <p:cNvSpPr>
            <a:spLocks noChangeAspect="1"/>
          </p:cNvSpPr>
          <p:nvPr/>
        </p:nvSpPr>
        <p:spPr>
          <a:xfrm>
            <a:off x="7138873" y="4900808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40E0934-B920-158E-1E9A-A06F37E9BFB1}"/>
              </a:ext>
            </a:extLst>
          </p:cNvPr>
          <p:cNvSpPr>
            <a:spLocks noChangeAspect="1"/>
          </p:cNvSpPr>
          <p:nvPr/>
        </p:nvSpPr>
        <p:spPr>
          <a:xfrm>
            <a:off x="7138872" y="5356435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927993B-3F36-0582-6E46-42BE50A150E7}"/>
              </a:ext>
            </a:extLst>
          </p:cNvPr>
          <p:cNvSpPr>
            <a:spLocks noChangeAspect="1"/>
          </p:cNvSpPr>
          <p:nvPr/>
        </p:nvSpPr>
        <p:spPr>
          <a:xfrm>
            <a:off x="7138872" y="5771375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39" name="Gráfico 38" descr="Selo Tick1 com preenchimento sólido">
            <a:extLst>
              <a:ext uri="{FF2B5EF4-FFF2-40B4-BE49-F238E27FC236}">
                <a16:creationId xmlns:a16="http://schemas.microsoft.com/office/drawing/2014/main" id="{75E852EA-6AC3-3154-DE86-90C050F4C1DA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7104800" y="1849547"/>
            <a:ext cx="264869" cy="264869"/>
          </a:xfrm>
          <a:prstGeom prst="rect">
            <a:avLst/>
          </a:prstGeom>
        </p:spPr>
      </p:pic>
      <p:pic>
        <p:nvPicPr>
          <p:cNvPr id="40" name="Gráfico 39" descr="Selo cruz com preenchimento sólido">
            <a:extLst>
              <a:ext uri="{FF2B5EF4-FFF2-40B4-BE49-F238E27FC236}">
                <a16:creationId xmlns:a16="http://schemas.microsoft.com/office/drawing/2014/main" id="{42B23672-4A56-1CD0-843A-C33878698E85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7108281" y="2287995"/>
            <a:ext cx="264869" cy="26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16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Desenho de uma pessoa&#10;&#10;Descrição gerada automaticamente com confiança média">
            <a:extLst>
              <a:ext uri="{FF2B5EF4-FFF2-40B4-BE49-F238E27FC236}">
                <a16:creationId xmlns:a16="http://schemas.microsoft.com/office/drawing/2014/main" id="{0137D7B6-E200-53EF-69F8-7D8222FDB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36" y="208032"/>
            <a:ext cx="10362790" cy="6224295"/>
          </a:xfrm>
          <a:prstGeom prst="rect">
            <a:avLst/>
          </a:prstGeom>
        </p:spPr>
      </p:pic>
      <p:sp>
        <p:nvSpPr>
          <p:cNvPr id="49" name="Triângulo 48">
            <a:extLst>
              <a:ext uri="{FF2B5EF4-FFF2-40B4-BE49-F238E27FC236}">
                <a16:creationId xmlns:a16="http://schemas.microsoft.com/office/drawing/2014/main" id="{5AF4E0DF-2F97-171A-6A2C-EAF3C30ADEF0}"/>
              </a:ext>
            </a:extLst>
          </p:cNvPr>
          <p:cNvSpPr/>
          <p:nvPr/>
        </p:nvSpPr>
        <p:spPr>
          <a:xfrm rot="5400000">
            <a:off x="219288" y="195421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FFCCEAD3-8990-356F-4504-594E7503BA4C}"/>
              </a:ext>
            </a:extLst>
          </p:cNvPr>
          <p:cNvSpPr txBox="1"/>
          <p:nvPr/>
        </p:nvSpPr>
        <p:spPr>
          <a:xfrm>
            <a:off x="372702" y="12247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2024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CF445D9-77E3-4B47-A1AA-364E15F937FA}"/>
              </a:ext>
            </a:extLst>
          </p:cNvPr>
          <p:cNvSpPr/>
          <p:nvPr/>
        </p:nvSpPr>
        <p:spPr>
          <a:xfrm>
            <a:off x="8484635" y="5441727"/>
            <a:ext cx="2279707" cy="800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7" name="Tabela 38">
            <a:extLst>
              <a:ext uri="{FF2B5EF4-FFF2-40B4-BE49-F238E27FC236}">
                <a16:creationId xmlns:a16="http://schemas.microsoft.com/office/drawing/2014/main" id="{0CB6E222-F62A-596E-A658-B530F9CF6E8D}"/>
              </a:ext>
            </a:extLst>
          </p:cNvPr>
          <p:cNvGraphicFramePr>
            <a:graphicFrameLocks noGrp="1"/>
          </p:cNvGraphicFramePr>
          <p:nvPr/>
        </p:nvGraphicFramePr>
        <p:xfrm>
          <a:off x="339465" y="807932"/>
          <a:ext cx="11425161" cy="5120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190">
                  <a:extLst>
                    <a:ext uri="{9D8B030D-6E8A-4147-A177-3AD203B41FA5}">
                      <a16:colId xmlns:a16="http://schemas.microsoft.com/office/drawing/2014/main" val="2701889353"/>
                    </a:ext>
                  </a:extLst>
                </a:gridCol>
                <a:gridCol w="1779444">
                  <a:extLst>
                    <a:ext uri="{9D8B030D-6E8A-4147-A177-3AD203B41FA5}">
                      <a16:colId xmlns:a16="http://schemas.microsoft.com/office/drawing/2014/main" val="862858986"/>
                    </a:ext>
                  </a:extLst>
                </a:gridCol>
                <a:gridCol w="889722">
                  <a:extLst>
                    <a:ext uri="{9D8B030D-6E8A-4147-A177-3AD203B41FA5}">
                      <a16:colId xmlns:a16="http://schemas.microsoft.com/office/drawing/2014/main" val="3101375832"/>
                    </a:ext>
                  </a:extLst>
                </a:gridCol>
                <a:gridCol w="1278379">
                  <a:extLst>
                    <a:ext uri="{9D8B030D-6E8A-4147-A177-3AD203B41FA5}">
                      <a16:colId xmlns:a16="http://schemas.microsoft.com/office/drawing/2014/main" val="149884465"/>
                    </a:ext>
                  </a:extLst>
                </a:gridCol>
                <a:gridCol w="1048587">
                  <a:extLst>
                    <a:ext uri="{9D8B030D-6E8A-4147-A177-3AD203B41FA5}">
                      <a16:colId xmlns:a16="http://schemas.microsoft.com/office/drawing/2014/main" val="1627841566"/>
                    </a:ext>
                  </a:extLst>
                </a:gridCol>
                <a:gridCol w="1163483">
                  <a:extLst>
                    <a:ext uri="{9D8B030D-6E8A-4147-A177-3AD203B41FA5}">
                      <a16:colId xmlns:a16="http://schemas.microsoft.com/office/drawing/2014/main" val="4023484551"/>
                    </a:ext>
                  </a:extLst>
                </a:gridCol>
                <a:gridCol w="3380356">
                  <a:extLst>
                    <a:ext uri="{9D8B030D-6E8A-4147-A177-3AD203B41FA5}">
                      <a16:colId xmlns:a16="http://schemas.microsoft.com/office/drawing/2014/main" val="1747839804"/>
                    </a:ext>
                  </a:extLst>
                </a:gridCol>
              </a:tblGrid>
              <a:tr h="426645"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MONTH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EVENT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WHEN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WHO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WHERE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STATUS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DETAILS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870127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Campanha dia dos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Namorados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01-20/05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Michele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PDV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Entrega da Campanha Dia dos Namorados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484348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Performance da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Unidade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01-10/05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Isabela 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Moreira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E-mail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Entrega da Análise de Performance da Unidade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152256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Conect Day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12/06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Michele</a:t>
                      </a:r>
                    </a:p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Realizado pela Global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9453081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Global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Supervision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01-30/07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Michele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PDV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Realizada pela Global através do cliente oculto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961500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 com a Rede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01/07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Renata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Apresentação de Campanhas dos Pais e Pedidos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06122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Campanha dia dos Pais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01-20/07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Michele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PDV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Entrega da Campanha do dia dos Pais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257044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Reposição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Estoque 03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01-20/07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Eliane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Neri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Online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Pedido da Linha Padrão para três meses.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081731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JUL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Performance da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Unidade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01-10/07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Isabela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Moreira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E-mail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Entrega da Análise de Performance da Unidade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122957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AUG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Conect Day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14/08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Michele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Entrega da Análise de Performance da Unidade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089544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Encontro com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 Rede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 e 25/09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Eliane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Neri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Master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Brasil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Apresentação de estratégias para a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Rede de Franqueados.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224211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SEP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Performance da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Unidade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01-10/09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Isabela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Moreira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E-mail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Entrega da Análise de Performance da Unidade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997068"/>
                  </a:ext>
                </a:extLst>
              </a:tr>
            </a:tbl>
          </a:graphicData>
        </a:graphic>
      </p:graphicFrame>
      <p:pic>
        <p:nvPicPr>
          <p:cNvPr id="12" name="Gráfico 11" descr="Selo 9 com preenchimento sólido">
            <a:extLst>
              <a:ext uri="{FF2B5EF4-FFF2-40B4-BE49-F238E27FC236}">
                <a16:creationId xmlns:a16="http://schemas.microsoft.com/office/drawing/2014/main" id="{9A9AFE8F-A0E1-8B53-649F-78FEC07A1B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6522" y="5183945"/>
            <a:ext cx="264869" cy="264869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248D2AE7-D1A0-3DCA-0AA7-8C0C47FFD910}"/>
              </a:ext>
            </a:extLst>
          </p:cNvPr>
          <p:cNvSpPr txBox="1"/>
          <p:nvPr/>
        </p:nvSpPr>
        <p:spPr>
          <a:xfrm>
            <a:off x="821437" y="125053"/>
            <a:ext cx="1095172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MASTER SCHEDULE</a:t>
            </a:r>
          </a:p>
        </p:txBody>
      </p:sp>
      <p:pic>
        <p:nvPicPr>
          <p:cNvPr id="30" name="Gráfico 29" descr="Coração pulsando com preenchimento sólido">
            <a:extLst>
              <a:ext uri="{FF2B5EF4-FFF2-40B4-BE49-F238E27FC236}">
                <a16:creationId xmlns:a16="http://schemas.microsoft.com/office/drawing/2014/main" id="{A18043D3-4072-C26C-9D2E-1FB63A3A4B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05012" y="4709913"/>
            <a:ext cx="291356" cy="29135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478406B-FCEB-84A9-D28E-E220C7A87A46}"/>
              </a:ext>
            </a:extLst>
          </p:cNvPr>
          <p:cNvSpPr txBox="1"/>
          <p:nvPr/>
        </p:nvSpPr>
        <p:spPr>
          <a:xfrm>
            <a:off x="10168516" y="105370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MASTER BRASIL</a:t>
            </a:r>
          </a:p>
        </p:txBody>
      </p:sp>
      <p:sp>
        <p:nvSpPr>
          <p:cNvPr id="7" name="Triângulo 6">
            <a:extLst>
              <a:ext uri="{FF2B5EF4-FFF2-40B4-BE49-F238E27FC236}">
                <a16:creationId xmlns:a16="http://schemas.microsoft.com/office/drawing/2014/main" id="{8A0EAC17-FEC9-B8BC-FB0D-0F2459862C25}"/>
              </a:ext>
            </a:extLst>
          </p:cNvPr>
          <p:cNvSpPr/>
          <p:nvPr/>
        </p:nvSpPr>
        <p:spPr>
          <a:xfrm rot="5400000">
            <a:off x="11474887" y="143925"/>
            <a:ext cx="186372" cy="12139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CD26FD5-BEDC-1DD4-77E9-8B2C1BDBE8FF}"/>
              </a:ext>
            </a:extLst>
          </p:cNvPr>
          <p:cNvSpPr txBox="1"/>
          <p:nvPr/>
        </p:nvSpPr>
        <p:spPr>
          <a:xfrm>
            <a:off x="11659368" y="89208"/>
            <a:ext cx="3802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PDV</a:t>
            </a: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40A29B87-0F24-469F-7524-87A64BCA6134}"/>
              </a:ext>
            </a:extLst>
          </p:cNvPr>
          <p:cNvGrpSpPr/>
          <p:nvPr/>
        </p:nvGrpSpPr>
        <p:grpSpPr>
          <a:xfrm>
            <a:off x="11070889" y="76200"/>
            <a:ext cx="285208" cy="279383"/>
            <a:chOff x="1276832" y="5462585"/>
            <a:chExt cx="313729" cy="30732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C85C571-FD33-01EB-0A6F-68B699986185}"/>
                </a:ext>
              </a:extLst>
            </p:cNvPr>
            <p:cNvSpPr/>
            <p:nvPr/>
          </p:nvSpPr>
          <p:spPr>
            <a:xfrm>
              <a:off x="1276832" y="5462585"/>
              <a:ext cx="313729" cy="30732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6" name="Imagem 15" descr="Uma imagem contendo Logotipo&#10;&#10;Descrição gerada automaticamente">
              <a:extLst>
                <a:ext uri="{FF2B5EF4-FFF2-40B4-BE49-F238E27FC236}">
                  <a16:creationId xmlns:a16="http://schemas.microsoft.com/office/drawing/2014/main" id="{699A9CD1-4586-B5E3-ABAA-D2802EECA6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4474" t="24960" r="71075" b="29199"/>
            <a:stretch/>
          </p:blipFill>
          <p:spPr>
            <a:xfrm>
              <a:off x="1286044" y="5490217"/>
              <a:ext cx="292268" cy="229658"/>
            </a:xfrm>
            <a:prstGeom prst="ellipse">
              <a:avLst/>
            </a:prstGeom>
            <a:noFill/>
          </p:spPr>
        </p:pic>
      </p:grpSp>
      <p:pic>
        <p:nvPicPr>
          <p:cNvPr id="18" name="Gráfico 17" descr="Selo 8 com preenchimento sólido">
            <a:extLst>
              <a:ext uri="{FF2B5EF4-FFF2-40B4-BE49-F238E27FC236}">
                <a16:creationId xmlns:a16="http://schemas.microsoft.com/office/drawing/2014/main" id="{8CFCA0BE-0EF1-AFD3-92ED-5DE96C2540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5160" y="4759358"/>
            <a:ext cx="264869" cy="264869"/>
          </a:xfrm>
          <a:prstGeom prst="rect">
            <a:avLst/>
          </a:prstGeom>
        </p:spPr>
      </p:pic>
      <p:pic>
        <p:nvPicPr>
          <p:cNvPr id="21" name="Gráfico 20" descr="Selo 7 com preenchimento sólido">
            <a:extLst>
              <a:ext uri="{FF2B5EF4-FFF2-40B4-BE49-F238E27FC236}">
                <a16:creationId xmlns:a16="http://schemas.microsoft.com/office/drawing/2014/main" id="{66E400C7-B528-9EEA-83D3-8EEEAF2D3C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2736" y="3879045"/>
            <a:ext cx="264869" cy="264869"/>
          </a:xfrm>
          <a:prstGeom prst="rect">
            <a:avLst/>
          </a:prstGeom>
        </p:spPr>
      </p:pic>
      <p:pic>
        <p:nvPicPr>
          <p:cNvPr id="22" name="Gráfico 21" descr="Inventário correto com preenchimento sólido">
            <a:extLst>
              <a:ext uri="{FF2B5EF4-FFF2-40B4-BE49-F238E27FC236}">
                <a16:creationId xmlns:a16="http://schemas.microsoft.com/office/drawing/2014/main" id="{57019290-229F-8806-3593-7E5DC6BDB02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31499" y="3877879"/>
            <a:ext cx="264869" cy="264869"/>
          </a:xfrm>
          <a:prstGeom prst="rect">
            <a:avLst/>
          </a:prstGeom>
        </p:spPr>
      </p:pic>
      <p:pic>
        <p:nvPicPr>
          <p:cNvPr id="44" name="Gráfico 43" descr="Selo 7 com preenchimento sólido">
            <a:extLst>
              <a:ext uri="{FF2B5EF4-FFF2-40B4-BE49-F238E27FC236}">
                <a16:creationId xmlns:a16="http://schemas.microsoft.com/office/drawing/2014/main" id="{22C6CFC2-799B-2835-B9AE-C4E2636A635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55765" y="3024879"/>
            <a:ext cx="264869" cy="264869"/>
          </a:xfrm>
          <a:prstGeom prst="rect">
            <a:avLst/>
          </a:prstGeom>
        </p:spPr>
      </p:pic>
      <p:pic>
        <p:nvPicPr>
          <p:cNvPr id="45" name="Gráfico 44" descr="Selo 7 com preenchimento sólido">
            <a:extLst>
              <a:ext uri="{FF2B5EF4-FFF2-40B4-BE49-F238E27FC236}">
                <a16:creationId xmlns:a16="http://schemas.microsoft.com/office/drawing/2014/main" id="{F1150FC4-9A2B-1AA5-3D89-72721F74098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0988" y="3428992"/>
            <a:ext cx="264869" cy="264869"/>
          </a:xfrm>
          <a:prstGeom prst="rect">
            <a:avLst/>
          </a:prstGeom>
        </p:spPr>
      </p:pic>
      <p:pic>
        <p:nvPicPr>
          <p:cNvPr id="46" name="Gráfico 45" descr="Lupa com preenchimento sólido">
            <a:extLst>
              <a:ext uri="{FF2B5EF4-FFF2-40B4-BE49-F238E27FC236}">
                <a16:creationId xmlns:a16="http://schemas.microsoft.com/office/drawing/2014/main" id="{1D98121C-5DC6-C98B-7595-E87843525F8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22297" y="2589370"/>
            <a:ext cx="240790" cy="240790"/>
          </a:xfrm>
          <a:prstGeom prst="rect">
            <a:avLst/>
          </a:prstGeom>
        </p:spPr>
      </p:pic>
      <p:pic>
        <p:nvPicPr>
          <p:cNvPr id="47" name="Gráfico 46" descr="Marketing estrutura de tópicos">
            <a:extLst>
              <a:ext uri="{FF2B5EF4-FFF2-40B4-BE49-F238E27FC236}">
                <a16:creationId xmlns:a16="http://schemas.microsoft.com/office/drawing/2014/main" id="{74B9E2D9-3112-E3AA-658A-AEAD2945B6A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982911" y="1297662"/>
            <a:ext cx="320492" cy="320492"/>
          </a:xfrm>
          <a:prstGeom prst="rect">
            <a:avLst/>
          </a:prstGeom>
        </p:spPr>
      </p:pic>
      <p:pic>
        <p:nvPicPr>
          <p:cNvPr id="48" name="Gráfico 47" descr="Reunião on-line estrutura de tópicos">
            <a:extLst>
              <a:ext uri="{FF2B5EF4-FFF2-40B4-BE49-F238E27FC236}">
                <a16:creationId xmlns:a16="http://schemas.microsoft.com/office/drawing/2014/main" id="{844F4AA6-1CDA-6C6E-DAF8-58ED8CF029A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999265" y="2997560"/>
            <a:ext cx="320492" cy="320492"/>
          </a:xfrm>
          <a:prstGeom prst="rect">
            <a:avLst/>
          </a:prstGeom>
        </p:spPr>
      </p:pic>
      <p:pic>
        <p:nvPicPr>
          <p:cNvPr id="53" name="Gráfico 52" descr="Selo 7 com preenchimento sólido">
            <a:extLst>
              <a:ext uri="{FF2B5EF4-FFF2-40B4-BE49-F238E27FC236}">
                <a16:creationId xmlns:a16="http://schemas.microsoft.com/office/drawing/2014/main" id="{ED3F5FAD-D1DE-14C7-B1E1-2ACEA910DFC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36168" y="2609688"/>
            <a:ext cx="264869" cy="264869"/>
          </a:xfrm>
          <a:prstGeom prst="rect">
            <a:avLst/>
          </a:prstGeom>
        </p:spPr>
      </p:pic>
      <p:pic>
        <p:nvPicPr>
          <p:cNvPr id="55" name="Gráfico 54" descr="Selo 6 com preenchimento sólido">
            <a:extLst>
              <a:ext uri="{FF2B5EF4-FFF2-40B4-BE49-F238E27FC236}">
                <a16:creationId xmlns:a16="http://schemas.microsoft.com/office/drawing/2014/main" id="{2AEB04E4-5320-A93B-C2A9-5408C8D4A52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56523" y="2163297"/>
            <a:ext cx="264869" cy="264869"/>
          </a:xfrm>
          <a:prstGeom prst="rect">
            <a:avLst/>
          </a:prstGeom>
        </p:spPr>
      </p:pic>
      <p:pic>
        <p:nvPicPr>
          <p:cNvPr id="56" name="Gráfico 55" descr="Selo 5 com preenchimento sólido">
            <a:extLst>
              <a:ext uri="{FF2B5EF4-FFF2-40B4-BE49-F238E27FC236}">
                <a16:creationId xmlns:a16="http://schemas.microsoft.com/office/drawing/2014/main" id="{495138A0-AE1D-759A-B3C8-EC66814D3FD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49534" y="1313961"/>
            <a:ext cx="264869" cy="264869"/>
          </a:xfrm>
          <a:prstGeom prst="rect">
            <a:avLst/>
          </a:prstGeom>
        </p:spPr>
      </p:pic>
      <p:pic>
        <p:nvPicPr>
          <p:cNvPr id="57" name="Gráfico 56" descr="Selo 5 com preenchimento sólido">
            <a:extLst>
              <a:ext uri="{FF2B5EF4-FFF2-40B4-BE49-F238E27FC236}">
                <a16:creationId xmlns:a16="http://schemas.microsoft.com/office/drawing/2014/main" id="{3C379963-706A-0BF6-1D1E-CD041FD0F14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49534" y="1731213"/>
            <a:ext cx="264869" cy="264869"/>
          </a:xfrm>
          <a:prstGeom prst="rect">
            <a:avLst/>
          </a:prstGeom>
        </p:spPr>
      </p:pic>
      <p:pic>
        <p:nvPicPr>
          <p:cNvPr id="58" name="Gráfico 57" descr="Selo 7 com preenchimento sólido">
            <a:extLst>
              <a:ext uri="{FF2B5EF4-FFF2-40B4-BE49-F238E27FC236}">
                <a16:creationId xmlns:a16="http://schemas.microsoft.com/office/drawing/2014/main" id="{0C029E6F-1B4D-1C58-55F1-E1D001821C0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1629" y="4305954"/>
            <a:ext cx="264869" cy="264869"/>
          </a:xfrm>
          <a:prstGeom prst="rect">
            <a:avLst/>
          </a:prstGeom>
        </p:spPr>
      </p:pic>
      <p:pic>
        <p:nvPicPr>
          <p:cNvPr id="59" name="Gráfico 58" descr="Selo 9 com preenchimento sólido">
            <a:extLst>
              <a:ext uri="{FF2B5EF4-FFF2-40B4-BE49-F238E27FC236}">
                <a16:creationId xmlns:a16="http://schemas.microsoft.com/office/drawing/2014/main" id="{B8251390-DE50-33EE-3769-F3EB6E9877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800" y="5602798"/>
            <a:ext cx="264869" cy="264869"/>
          </a:xfrm>
          <a:prstGeom prst="rect">
            <a:avLst/>
          </a:prstGeom>
        </p:spPr>
      </p:pic>
      <p:pic>
        <p:nvPicPr>
          <p:cNvPr id="63" name="Gráfico 62" descr="Coração pulsando com preenchimento sólido">
            <a:extLst>
              <a:ext uri="{FF2B5EF4-FFF2-40B4-BE49-F238E27FC236}">
                <a16:creationId xmlns:a16="http://schemas.microsoft.com/office/drawing/2014/main" id="{C0C945D6-143E-CAD9-1097-8028952D98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76255" y="2147940"/>
            <a:ext cx="320492" cy="320492"/>
          </a:xfrm>
          <a:prstGeom prst="rect">
            <a:avLst/>
          </a:prstGeom>
        </p:spPr>
      </p:pic>
      <p:pic>
        <p:nvPicPr>
          <p:cNvPr id="64" name="Gráfico 63" descr="Marketing estrutura de tópicos">
            <a:extLst>
              <a:ext uri="{FF2B5EF4-FFF2-40B4-BE49-F238E27FC236}">
                <a16:creationId xmlns:a16="http://schemas.microsoft.com/office/drawing/2014/main" id="{EDFAB943-7293-9A12-EA73-A87C77D129F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51353" y="3422689"/>
            <a:ext cx="320492" cy="320492"/>
          </a:xfrm>
          <a:prstGeom prst="rect">
            <a:avLst/>
          </a:prstGeom>
        </p:spPr>
      </p:pic>
      <p:pic>
        <p:nvPicPr>
          <p:cNvPr id="65" name="Imagem 64" descr="Ícone&#10;&#10;Descrição gerada automaticamente">
            <a:extLst>
              <a:ext uri="{FF2B5EF4-FFF2-40B4-BE49-F238E27FC236}">
                <a16:creationId xmlns:a16="http://schemas.microsoft.com/office/drawing/2014/main" id="{01BB09C7-BB5B-9B18-9293-A8E6884E4EE1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050201" y="5159304"/>
            <a:ext cx="254736" cy="254736"/>
          </a:xfrm>
          <a:prstGeom prst="ellipse">
            <a:avLst/>
          </a:prstGeom>
          <a:solidFill>
            <a:srgbClr val="FF0000"/>
          </a:solidFill>
        </p:spPr>
      </p:pic>
      <p:pic>
        <p:nvPicPr>
          <p:cNvPr id="69" name="Gráfico 68" descr="Apresentação com gráfico de barras com preenchimento sólido">
            <a:extLst>
              <a:ext uri="{FF2B5EF4-FFF2-40B4-BE49-F238E27FC236}">
                <a16:creationId xmlns:a16="http://schemas.microsoft.com/office/drawing/2014/main" id="{E2C943AC-84A0-DEE5-FED6-FE6FAB96674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965508" y="1707566"/>
            <a:ext cx="320492" cy="320492"/>
          </a:xfrm>
          <a:prstGeom prst="rect">
            <a:avLst/>
          </a:prstGeom>
        </p:spPr>
      </p:pic>
      <p:pic>
        <p:nvPicPr>
          <p:cNvPr id="70" name="Gráfico 69" descr="Apresentação com gráfico de barras com preenchimento sólido">
            <a:extLst>
              <a:ext uri="{FF2B5EF4-FFF2-40B4-BE49-F238E27FC236}">
                <a16:creationId xmlns:a16="http://schemas.microsoft.com/office/drawing/2014/main" id="{D2FAAB9C-3044-0F79-41A9-8E9C36D11152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965508" y="4287783"/>
            <a:ext cx="320492" cy="320492"/>
          </a:xfrm>
          <a:prstGeom prst="rect">
            <a:avLst/>
          </a:prstGeom>
        </p:spPr>
      </p:pic>
      <p:pic>
        <p:nvPicPr>
          <p:cNvPr id="71" name="Gráfico 70" descr="Apresentação com gráfico de barras com preenchimento sólido">
            <a:extLst>
              <a:ext uri="{FF2B5EF4-FFF2-40B4-BE49-F238E27FC236}">
                <a16:creationId xmlns:a16="http://schemas.microsoft.com/office/drawing/2014/main" id="{327553A8-D99C-7F6D-5B81-A27062373B43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001225" y="5549905"/>
            <a:ext cx="320492" cy="32049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53FB1B7-889B-64B1-DEB2-A07340829876}"/>
              </a:ext>
            </a:extLst>
          </p:cNvPr>
          <p:cNvSpPr>
            <a:spLocks noChangeAspect="1"/>
          </p:cNvSpPr>
          <p:nvPr/>
        </p:nvSpPr>
        <p:spPr>
          <a:xfrm>
            <a:off x="7625401" y="3471441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DE95216-B9F9-2474-2F5C-F66E765F54EB}"/>
              </a:ext>
            </a:extLst>
          </p:cNvPr>
          <p:cNvSpPr>
            <a:spLocks noChangeAspect="1"/>
          </p:cNvSpPr>
          <p:nvPr/>
        </p:nvSpPr>
        <p:spPr>
          <a:xfrm>
            <a:off x="7625402" y="3955520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8E93B69-0ED6-81C9-AAB1-9C6804621F4B}"/>
              </a:ext>
            </a:extLst>
          </p:cNvPr>
          <p:cNvSpPr>
            <a:spLocks noChangeAspect="1"/>
          </p:cNvSpPr>
          <p:nvPr/>
        </p:nvSpPr>
        <p:spPr>
          <a:xfrm>
            <a:off x="7625402" y="4343766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7D7E13A-E4CD-D40E-F843-1630885CB11A}"/>
              </a:ext>
            </a:extLst>
          </p:cNvPr>
          <p:cNvSpPr>
            <a:spLocks noChangeAspect="1"/>
          </p:cNvSpPr>
          <p:nvPr/>
        </p:nvSpPr>
        <p:spPr>
          <a:xfrm>
            <a:off x="7625401" y="4790666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0B34EC0-262B-9595-13CC-A8C0B227660A}"/>
              </a:ext>
            </a:extLst>
          </p:cNvPr>
          <p:cNvSpPr>
            <a:spLocks noChangeAspect="1"/>
          </p:cNvSpPr>
          <p:nvPr/>
        </p:nvSpPr>
        <p:spPr>
          <a:xfrm>
            <a:off x="7625402" y="5210116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2478446-5C29-32C0-7D1E-07E758F308D2}"/>
              </a:ext>
            </a:extLst>
          </p:cNvPr>
          <p:cNvSpPr>
            <a:spLocks noChangeAspect="1"/>
          </p:cNvSpPr>
          <p:nvPr/>
        </p:nvSpPr>
        <p:spPr>
          <a:xfrm>
            <a:off x="7625401" y="5665743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30B366D-7EE4-D117-96A2-F0A37068B09E}"/>
              </a:ext>
            </a:extLst>
          </p:cNvPr>
          <p:cNvSpPr>
            <a:spLocks noChangeAspect="1"/>
          </p:cNvSpPr>
          <p:nvPr/>
        </p:nvSpPr>
        <p:spPr>
          <a:xfrm>
            <a:off x="7625400" y="3061439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EB87169-D671-2554-B6D9-092424E63205}"/>
              </a:ext>
            </a:extLst>
          </p:cNvPr>
          <p:cNvSpPr>
            <a:spLocks noChangeAspect="1"/>
          </p:cNvSpPr>
          <p:nvPr/>
        </p:nvSpPr>
        <p:spPr>
          <a:xfrm>
            <a:off x="7625399" y="2638245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500B9B7-EDC0-3E6A-E197-4FF57CC30934}"/>
              </a:ext>
            </a:extLst>
          </p:cNvPr>
          <p:cNvSpPr>
            <a:spLocks noChangeAspect="1"/>
          </p:cNvSpPr>
          <p:nvPr/>
        </p:nvSpPr>
        <p:spPr>
          <a:xfrm>
            <a:off x="7625398" y="2215051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DCFEACF-A9B7-AAA1-D7B8-59890C4E38DB}"/>
              </a:ext>
            </a:extLst>
          </p:cNvPr>
          <p:cNvSpPr>
            <a:spLocks noChangeAspect="1"/>
          </p:cNvSpPr>
          <p:nvPr/>
        </p:nvSpPr>
        <p:spPr>
          <a:xfrm>
            <a:off x="7625397" y="1791857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FDE4DD2-EB58-BBAB-1BE1-2F7C3035F7CF}"/>
              </a:ext>
            </a:extLst>
          </p:cNvPr>
          <p:cNvSpPr>
            <a:spLocks noChangeAspect="1"/>
          </p:cNvSpPr>
          <p:nvPr/>
        </p:nvSpPr>
        <p:spPr>
          <a:xfrm>
            <a:off x="7625396" y="1368663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6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Desenho de uma pessoa&#10;&#10;Descrição gerada automaticamente com confiança média">
            <a:extLst>
              <a:ext uri="{FF2B5EF4-FFF2-40B4-BE49-F238E27FC236}">
                <a16:creationId xmlns:a16="http://schemas.microsoft.com/office/drawing/2014/main" id="{0137D7B6-E200-53EF-69F8-7D8222FDB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36" y="208032"/>
            <a:ext cx="10362790" cy="6224295"/>
          </a:xfrm>
          <a:prstGeom prst="rect">
            <a:avLst/>
          </a:prstGeom>
        </p:spPr>
      </p:pic>
      <p:sp>
        <p:nvSpPr>
          <p:cNvPr id="49" name="Triângulo 48">
            <a:extLst>
              <a:ext uri="{FF2B5EF4-FFF2-40B4-BE49-F238E27FC236}">
                <a16:creationId xmlns:a16="http://schemas.microsoft.com/office/drawing/2014/main" id="{5AF4E0DF-2F97-171A-6A2C-EAF3C30ADEF0}"/>
              </a:ext>
            </a:extLst>
          </p:cNvPr>
          <p:cNvSpPr/>
          <p:nvPr/>
        </p:nvSpPr>
        <p:spPr>
          <a:xfrm rot="5400000">
            <a:off x="219288" y="195421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FFCCEAD3-8990-356F-4504-594E7503BA4C}"/>
              </a:ext>
            </a:extLst>
          </p:cNvPr>
          <p:cNvSpPr txBox="1"/>
          <p:nvPr/>
        </p:nvSpPr>
        <p:spPr>
          <a:xfrm>
            <a:off x="372702" y="12247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2024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CF445D9-77E3-4B47-A1AA-364E15F937FA}"/>
              </a:ext>
            </a:extLst>
          </p:cNvPr>
          <p:cNvSpPr/>
          <p:nvPr/>
        </p:nvSpPr>
        <p:spPr>
          <a:xfrm>
            <a:off x="8484635" y="5441727"/>
            <a:ext cx="2279707" cy="800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7" name="Tabela 38">
            <a:extLst>
              <a:ext uri="{FF2B5EF4-FFF2-40B4-BE49-F238E27FC236}">
                <a16:creationId xmlns:a16="http://schemas.microsoft.com/office/drawing/2014/main" id="{0CB6E222-F62A-596E-A658-B530F9CF6E8D}"/>
              </a:ext>
            </a:extLst>
          </p:cNvPr>
          <p:cNvGraphicFramePr>
            <a:graphicFrameLocks noGrp="1"/>
          </p:cNvGraphicFramePr>
          <p:nvPr/>
        </p:nvGraphicFramePr>
        <p:xfrm>
          <a:off x="339465" y="759918"/>
          <a:ext cx="11425160" cy="4693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470">
                  <a:extLst>
                    <a:ext uri="{9D8B030D-6E8A-4147-A177-3AD203B41FA5}">
                      <a16:colId xmlns:a16="http://schemas.microsoft.com/office/drawing/2014/main" val="2701889353"/>
                    </a:ext>
                  </a:extLst>
                </a:gridCol>
                <a:gridCol w="1823129">
                  <a:extLst>
                    <a:ext uri="{9D8B030D-6E8A-4147-A177-3AD203B41FA5}">
                      <a16:colId xmlns:a16="http://schemas.microsoft.com/office/drawing/2014/main" val="862858986"/>
                    </a:ext>
                  </a:extLst>
                </a:gridCol>
                <a:gridCol w="1121925">
                  <a:extLst>
                    <a:ext uri="{9D8B030D-6E8A-4147-A177-3AD203B41FA5}">
                      <a16:colId xmlns:a16="http://schemas.microsoft.com/office/drawing/2014/main" val="3101375832"/>
                    </a:ext>
                  </a:extLst>
                </a:gridCol>
                <a:gridCol w="981685">
                  <a:extLst>
                    <a:ext uri="{9D8B030D-6E8A-4147-A177-3AD203B41FA5}">
                      <a16:colId xmlns:a16="http://schemas.microsoft.com/office/drawing/2014/main" val="149884465"/>
                    </a:ext>
                  </a:extLst>
                </a:gridCol>
                <a:gridCol w="911564">
                  <a:extLst>
                    <a:ext uri="{9D8B030D-6E8A-4147-A177-3AD203B41FA5}">
                      <a16:colId xmlns:a16="http://schemas.microsoft.com/office/drawing/2014/main" val="1627841566"/>
                    </a:ext>
                  </a:extLst>
                </a:gridCol>
                <a:gridCol w="911564">
                  <a:extLst>
                    <a:ext uri="{9D8B030D-6E8A-4147-A177-3AD203B41FA5}">
                      <a16:colId xmlns:a16="http://schemas.microsoft.com/office/drawing/2014/main" val="2618836657"/>
                    </a:ext>
                  </a:extLst>
                </a:gridCol>
                <a:gridCol w="3743823">
                  <a:extLst>
                    <a:ext uri="{9D8B030D-6E8A-4147-A177-3AD203B41FA5}">
                      <a16:colId xmlns:a16="http://schemas.microsoft.com/office/drawing/2014/main" val="1747839804"/>
                    </a:ext>
                  </a:extLst>
                </a:gridCol>
              </a:tblGrid>
              <a:tr h="426645"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MONTH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EVENT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WHEN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WHO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WHERE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STATUS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DETAILS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870127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OCT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Conect Day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16/10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Michele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Realizada pela Global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961500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OCT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 com a Rede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01/10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Renata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Apresentação de Campanhas Black Friday,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Natal e Pedidos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257044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OCT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Reposição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Estoque 04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01-10/10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Eliane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Neri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Online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Pedido da Linha Padrão para três meses.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459041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OCT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Campanha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Black Friday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15-31/10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Michele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PDV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Entrega da Campanha Black Friday.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081731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Visita ao PDV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01/30/11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Eliane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Neri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PDV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Visita pessoal ao PDV.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089544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Campanha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NATAL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01-15/11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Michele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PDV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Entrega da Campanha de Natal.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224211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Performance da 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Unidade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01-10/11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Isabela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Moreira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E-mail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Entrega da Análise de Performance da Unidade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486190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DIC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Conect Day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11/12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Michele</a:t>
                      </a:r>
                    </a:p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Araújo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Live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Realizado pela Global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440642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3600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476443"/>
                  </a:ext>
                </a:extLst>
              </a:tr>
            </a:tbl>
          </a:graphicData>
        </a:graphic>
      </p:graphicFrame>
      <p:pic>
        <p:nvPicPr>
          <p:cNvPr id="10" name="Gráfico 9" descr="Bolas de Harvey 100% com preenchimento sólido">
            <a:extLst>
              <a:ext uri="{FF2B5EF4-FFF2-40B4-BE49-F238E27FC236}">
                <a16:creationId xmlns:a16="http://schemas.microsoft.com/office/drawing/2014/main" id="{D565F5E5-7EC5-52FA-D4B7-6CC2BDE94E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2576" y="3016824"/>
            <a:ext cx="264869" cy="264869"/>
          </a:xfrm>
          <a:prstGeom prst="rect">
            <a:avLst/>
          </a:prstGeom>
        </p:spPr>
      </p:pic>
      <p:pic>
        <p:nvPicPr>
          <p:cNvPr id="13" name="Gráfico 12" descr="Selo 10 com preenchimento sólido">
            <a:extLst>
              <a:ext uri="{FF2B5EF4-FFF2-40B4-BE49-F238E27FC236}">
                <a16:creationId xmlns:a16="http://schemas.microsoft.com/office/drawing/2014/main" id="{9531A452-2AB5-E2A4-FB2C-18BC50EAFD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6194" y="1739562"/>
            <a:ext cx="264869" cy="264869"/>
          </a:xfrm>
          <a:prstGeom prst="rect">
            <a:avLst/>
          </a:prstGeom>
        </p:spPr>
      </p:pic>
      <p:pic>
        <p:nvPicPr>
          <p:cNvPr id="17" name="Gráfico 16" descr="Bolas de Harvey 100% com preenchimento sólido">
            <a:extLst>
              <a:ext uri="{FF2B5EF4-FFF2-40B4-BE49-F238E27FC236}">
                <a16:creationId xmlns:a16="http://schemas.microsoft.com/office/drawing/2014/main" id="{280010ED-68D8-65DA-8738-69971085E1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9389" y="4243256"/>
            <a:ext cx="264869" cy="264869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933E6E41-8CB8-932A-A8E8-BA61B5E25095}"/>
              </a:ext>
            </a:extLst>
          </p:cNvPr>
          <p:cNvSpPr txBox="1"/>
          <p:nvPr/>
        </p:nvSpPr>
        <p:spPr>
          <a:xfrm>
            <a:off x="490242" y="3024319"/>
            <a:ext cx="6469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FE293A7-C9D5-0608-3E50-38F42475E9B1}"/>
              </a:ext>
            </a:extLst>
          </p:cNvPr>
          <p:cNvSpPr txBox="1"/>
          <p:nvPr/>
        </p:nvSpPr>
        <p:spPr>
          <a:xfrm>
            <a:off x="472174" y="4258270"/>
            <a:ext cx="761707" cy="22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48D2AE7-D1A0-3DCA-0AA7-8C0C47FFD910}"/>
              </a:ext>
            </a:extLst>
          </p:cNvPr>
          <p:cNvSpPr txBox="1"/>
          <p:nvPr/>
        </p:nvSpPr>
        <p:spPr>
          <a:xfrm>
            <a:off x="821437" y="125053"/>
            <a:ext cx="1095172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MASTER SCHEDULE</a:t>
            </a:r>
          </a:p>
        </p:txBody>
      </p:sp>
      <p:pic>
        <p:nvPicPr>
          <p:cNvPr id="30" name="Gráfico 29" descr="Coração pulsando com preenchimento sólido">
            <a:extLst>
              <a:ext uri="{FF2B5EF4-FFF2-40B4-BE49-F238E27FC236}">
                <a16:creationId xmlns:a16="http://schemas.microsoft.com/office/drawing/2014/main" id="{A18043D3-4072-C26C-9D2E-1FB63A3A4B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42659" y="4203181"/>
            <a:ext cx="291356" cy="291356"/>
          </a:xfrm>
          <a:prstGeom prst="rect">
            <a:avLst/>
          </a:prstGeom>
        </p:spPr>
      </p:pic>
      <p:pic>
        <p:nvPicPr>
          <p:cNvPr id="32" name="Gráfico 31" descr="Selo 10 com preenchimento sólido">
            <a:extLst>
              <a:ext uri="{FF2B5EF4-FFF2-40B4-BE49-F238E27FC236}">
                <a16:creationId xmlns:a16="http://schemas.microsoft.com/office/drawing/2014/main" id="{9EB27280-370F-FE28-7A55-8C767122BB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765" y="2196762"/>
            <a:ext cx="264869" cy="26486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478406B-FCEB-84A9-D28E-E220C7A87A46}"/>
              </a:ext>
            </a:extLst>
          </p:cNvPr>
          <p:cNvSpPr txBox="1"/>
          <p:nvPr/>
        </p:nvSpPr>
        <p:spPr>
          <a:xfrm>
            <a:off x="10168516" y="105370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MASTER BRASIL</a:t>
            </a:r>
          </a:p>
        </p:txBody>
      </p:sp>
      <p:sp>
        <p:nvSpPr>
          <p:cNvPr id="7" name="Triângulo 6">
            <a:extLst>
              <a:ext uri="{FF2B5EF4-FFF2-40B4-BE49-F238E27FC236}">
                <a16:creationId xmlns:a16="http://schemas.microsoft.com/office/drawing/2014/main" id="{8A0EAC17-FEC9-B8BC-FB0D-0F2459862C25}"/>
              </a:ext>
            </a:extLst>
          </p:cNvPr>
          <p:cNvSpPr/>
          <p:nvPr/>
        </p:nvSpPr>
        <p:spPr>
          <a:xfrm rot="5400000">
            <a:off x="11474887" y="143925"/>
            <a:ext cx="186372" cy="12139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CD26FD5-BEDC-1DD4-77E9-8B2C1BDBE8FF}"/>
              </a:ext>
            </a:extLst>
          </p:cNvPr>
          <p:cNvSpPr txBox="1"/>
          <p:nvPr/>
        </p:nvSpPr>
        <p:spPr>
          <a:xfrm>
            <a:off x="11659368" y="89208"/>
            <a:ext cx="3802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PDV</a:t>
            </a: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40A29B87-0F24-469F-7524-87A64BCA6134}"/>
              </a:ext>
            </a:extLst>
          </p:cNvPr>
          <p:cNvGrpSpPr/>
          <p:nvPr/>
        </p:nvGrpSpPr>
        <p:grpSpPr>
          <a:xfrm>
            <a:off x="11070889" y="76200"/>
            <a:ext cx="285208" cy="279383"/>
            <a:chOff x="1276832" y="5462585"/>
            <a:chExt cx="313729" cy="30732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C85C571-FD33-01EB-0A6F-68B699986185}"/>
                </a:ext>
              </a:extLst>
            </p:cNvPr>
            <p:cNvSpPr/>
            <p:nvPr/>
          </p:nvSpPr>
          <p:spPr>
            <a:xfrm>
              <a:off x="1276832" y="5462585"/>
              <a:ext cx="313729" cy="30732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6" name="Imagem 15" descr="Uma imagem contendo Logotipo&#10;&#10;Descrição gerada automaticamente">
              <a:extLst>
                <a:ext uri="{FF2B5EF4-FFF2-40B4-BE49-F238E27FC236}">
                  <a16:creationId xmlns:a16="http://schemas.microsoft.com/office/drawing/2014/main" id="{699A9CD1-4586-B5E3-ABAA-D2802EECA6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l="4474" t="24960" r="71075" b="29199"/>
            <a:stretch/>
          </p:blipFill>
          <p:spPr>
            <a:xfrm>
              <a:off x="1286044" y="5490217"/>
              <a:ext cx="292268" cy="229658"/>
            </a:xfrm>
            <a:prstGeom prst="ellipse">
              <a:avLst/>
            </a:prstGeom>
            <a:noFill/>
          </p:spPr>
        </p:pic>
      </p:grpSp>
      <p:pic>
        <p:nvPicPr>
          <p:cNvPr id="22" name="Gráfico 21" descr="Inventário correto com preenchimento sólido">
            <a:extLst>
              <a:ext uri="{FF2B5EF4-FFF2-40B4-BE49-F238E27FC236}">
                <a16:creationId xmlns:a16="http://schemas.microsoft.com/office/drawing/2014/main" id="{57019290-229F-8806-3593-7E5DC6BDB02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969146" y="2085507"/>
            <a:ext cx="264869" cy="264869"/>
          </a:xfrm>
          <a:prstGeom prst="rect">
            <a:avLst/>
          </a:prstGeom>
        </p:spPr>
      </p:pic>
      <p:pic>
        <p:nvPicPr>
          <p:cNvPr id="24" name="Gráfico 23" descr="Coração pulsando com preenchimento sólido">
            <a:extLst>
              <a:ext uri="{FF2B5EF4-FFF2-40B4-BE49-F238E27FC236}">
                <a16:creationId xmlns:a16="http://schemas.microsoft.com/office/drawing/2014/main" id="{66BD0CAB-963C-579C-EFEA-CED7B958FD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81200" y="1277035"/>
            <a:ext cx="291356" cy="291356"/>
          </a:xfrm>
          <a:prstGeom prst="rect">
            <a:avLst/>
          </a:prstGeom>
        </p:spPr>
      </p:pic>
      <p:pic>
        <p:nvPicPr>
          <p:cNvPr id="26" name="Gráfico 25" descr="Marketing estrutura de tópicos">
            <a:extLst>
              <a:ext uri="{FF2B5EF4-FFF2-40B4-BE49-F238E27FC236}">
                <a16:creationId xmlns:a16="http://schemas.microsoft.com/office/drawing/2014/main" id="{482E8BA0-6D86-19FA-716A-6F270823A09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955287" y="3352528"/>
            <a:ext cx="320492" cy="320492"/>
          </a:xfrm>
          <a:prstGeom prst="rect">
            <a:avLst/>
          </a:prstGeom>
        </p:spPr>
      </p:pic>
      <p:pic>
        <p:nvPicPr>
          <p:cNvPr id="27" name="Gráfico 26" descr="Bolas de Harvey 100% com preenchimento sólido">
            <a:extLst>
              <a:ext uri="{FF2B5EF4-FFF2-40B4-BE49-F238E27FC236}">
                <a16:creationId xmlns:a16="http://schemas.microsoft.com/office/drawing/2014/main" id="{9576F35C-7CAE-20F4-CEA8-A277E0155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0306" y="3390649"/>
            <a:ext cx="264869" cy="264869"/>
          </a:xfrm>
          <a:prstGeom prst="rect">
            <a:avLst/>
          </a:prstGeom>
        </p:spPr>
      </p:pic>
      <p:sp>
        <p:nvSpPr>
          <p:cNvPr id="29" name="CaixaDeTexto 28">
            <a:extLst>
              <a:ext uri="{FF2B5EF4-FFF2-40B4-BE49-F238E27FC236}">
                <a16:creationId xmlns:a16="http://schemas.microsoft.com/office/drawing/2014/main" id="{4F1DB38B-15EC-15C1-0A77-61DDE3344704}"/>
              </a:ext>
            </a:extLst>
          </p:cNvPr>
          <p:cNvSpPr txBox="1"/>
          <p:nvPr/>
        </p:nvSpPr>
        <p:spPr>
          <a:xfrm>
            <a:off x="497972" y="3398144"/>
            <a:ext cx="6469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39" name="Gráfico 38" descr="Selo 10 com preenchimento sólido">
            <a:extLst>
              <a:ext uri="{FF2B5EF4-FFF2-40B4-BE49-F238E27FC236}">
                <a16:creationId xmlns:a16="http://schemas.microsoft.com/office/drawing/2014/main" id="{9DFC93B5-EAE5-8EB9-0AB8-BF789F6A40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765" y="2600875"/>
            <a:ext cx="264869" cy="264869"/>
          </a:xfrm>
          <a:prstGeom prst="rect">
            <a:avLst/>
          </a:prstGeom>
        </p:spPr>
      </p:pic>
      <p:pic>
        <p:nvPicPr>
          <p:cNvPr id="47" name="Gráfico 46" descr="Marketing estrutura de tópicos">
            <a:extLst>
              <a:ext uri="{FF2B5EF4-FFF2-40B4-BE49-F238E27FC236}">
                <a16:creationId xmlns:a16="http://schemas.microsoft.com/office/drawing/2014/main" id="{74B9E2D9-3112-E3AA-658A-AEAD2945B6A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982131" y="2500998"/>
            <a:ext cx="320492" cy="320492"/>
          </a:xfrm>
          <a:prstGeom prst="rect">
            <a:avLst/>
          </a:prstGeom>
        </p:spPr>
      </p:pic>
      <p:pic>
        <p:nvPicPr>
          <p:cNvPr id="48" name="Gráfico 47" descr="Reunião on-line estrutura de tópicos">
            <a:extLst>
              <a:ext uri="{FF2B5EF4-FFF2-40B4-BE49-F238E27FC236}">
                <a16:creationId xmlns:a16="http://schemas.microsoft.com/office/drawing/2014/main" id="{844F4AA6-1CDA-6C6E-DAF8-58ED8CF029A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980342" y="1633793"/>
            <a:ext cx="320492" cy="320492"/>
          </a:xfrm>
          <a:prstGeom prst="rect">
            <a:avLst/>
          </a:prstGeom>
        </p:spPr>
      </p:pic>
      <p:pic>
        <p:nvPicPr>
          <p:cNvPr id="52" name="Gráfico 51" descr="Selo 10 com preenchimento sólido">
            <a:extLst>
              <a:ext uri="{FF2B5EF4-FFF2-40B4-BE49-F238E27FC236}">
                <a16:creationId xmlns:a16="http://schemas.microsoft.com/office/drawing/2014/main" id="{5A427EA5-080B-FA7B-F304-705CEA6B2B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765" y="1318631"/>
            <a:ext cx="264869" cy="264869"/>
          </a:xfrm>
          <a:prstGeom prst="rect">
            <a:avLst/>
          </a:prstGeom>
        </p:spPr>
      </p:pic>
      <p:pic>
        <p:nvPicPr>
          <p:cNvPr id="54" name="Gráfico 53">
            <a:extLst>
              <a:ext uri="{FF2B5EF4-FFF2-40B4-BE49-F238E27FC236}">
                <a16:creationId xmlns:a16="http://schemas.microsoft.com/office/drawing/2014/main" id="{FD52FEF3-7B4F-AE72-4DAD-7C7CEB21F63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902324" y="2947165"/>
            <a:ext cx="398510" cy="251153"/>
          </a:xfrm>
          <a:prstGeom prst="rect">
            <a:avLst/>
          </a:prstGeom>
        </p:spPr>
      </p:pic>
      <p:pic>
        <p:nvPicPr>
          <p:cNvPr id="2" name="Gráfico 1" descr="Bolas de Harvey 100% com preenchimento sólido">
            <a:extLst>
              <a:ext uri="{FF2B5EF4-FFF2-40B4-BE49-F238E27FC236}">
                <a16:creationId xmlns:a16="http://schemas.microsoft.com/office/drawing/2014/main" id="{2C6FF9E5-0579-4F62-2BDD-9C4D901E6F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877" y="3780675"/>
            <a:ext cx="264869" cy="26486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3E867FC-F694-ED9B-371E-AB0B39B66635}"/>
              </a:ext>
            </a:extLst>
          </p:cNvPr>
          <p:cNvSpPr txBox="1"/>
          <p:nvPr/>
        </p:nvSpPr>
        <p:spPr>
          <a:xfrm>
            <a:off x="501543" y="3788170"/>
            <a:ext cx="6469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5" name="Gráfico 4" descr="Apresentação com gráfico de barras com preenchimento sólido">
            <a:extLst>
              <a:ext uri="{FF2B5EF4-FFF2-40B4-BE49-F238E27FC236}">
                <a16:creationId xmlns:a16="http://schemas.microsoft.com/office/drawing/2014/main" id="{7036C170-157D-997F-B406-81913361631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897499" y="3770304"/>
            <a:ext cx="352541" cy="352541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E9D80FF3-D628-2C83-42EF-FE700D3D83F1}"/>
              </a:ext>
            </a:extLst>
          </p:cNvPr>
          <p:cNvSpPr>
            <a:spLocks noChangeAspect="1"/>
          </p:cNvSpPr>
          <p:nvPr/>
        </p:nvSpPr>
        <p:spPr>
          <a:xfrm>
            <a:off x="7467599" y="3416362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E394DBD-8AFC-CB39-7A6D-252EB096B9BD}"/>
              </a:ext>
            </a:extLst>
          </p:cNvPr>
          <p:cNvSpPr>
            <a:spLocks noChangeAspect="1"/>
          </p:cNvSpPr>
          <p:nvPr/>
        </p:nvSpPr>
        <p:spPr>
          <a:xfrm>
            <a:off x="7467600" y="3838323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C00E5D8-E166-0A19-0493-444E0DEA221F}"/>
              </a:ext>
            </a:extLst>
          </p:cNvPr>
          <p:cNvSpPr>
            <a:spLocks noChangeAspect="1"/>
          </p:cNvSpPr>
          <p:nvPr/>
        </p:nvSpPr>
        <p:spPr>
          <a:xfrm>
            <a:off x="7467600" y="4288687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57F36F0-8E56-ED55-5FC3-EDF49AB54AA2}"/>
              </a:ext>
            </a:extLst>
          </p:cNvPr>
          <p:cNvSpPr>
            <a:spLocks noChangeAspect="1"/>
          </p:cNvSpPr>
          <p:nvPr/>
        </p:nvSpPr>
        <p:spPr>
          <a:xfrm>
            <a:off x="7467598" y="3006360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71B5CDA-25AF-40C8-8E00-1AE55E8011F3}"/>
              </a:ext>
            </a:extLst>
          </p:cNvPr>
          <p:cNvSpPr>
            <a:spLocks noChangeAspect="1"/>
          </p:cNvSpPr>
          <p:nvPr/>
        </p:nvSpPr>
        <p:spPr>
          <a:xfrm>
            <a:off x="7467597" y="2583166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53FACDB-38B3-364F-9C13-763AC8F37CE1}"/>
              </a:ext>
            </a:extLst>
          </p:cNvPr>
          <p:cNvSpPr>
            <a:spLocks noChangeAspect="1"/>
          </p:cNvSpPr>
          <p:nvPr/>
        </p:nvSpPr>
        <p:spPr>
          <a:xfrm>
            <a:off x="7467596" y="2159972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10D954D-6CA7-FC8C-E4A3-E70461917000}"/>
              </a:ext>
            </a:extLst>
          </p:cNvPr>
          <p:cNvSpPr>
            <a:spLocks noChangeAspect="1"/>
          </p:cNvSpPr>
          <p:nvPr/>
        </p:nvSpPr>
        <p:spPr>
          <a:xfrm>
            <a:off x="7467595" y="1736778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C51F51B-8842-3B35-4BCD-FA4AB0E9392E}"/>
              </a:ext>
            </a:extLst>
          </p:cNvPr>
          <p:cNvSpPr>
            <a:spLocks noChangeAspect="1"/>
          </p:cNvSpPr>
          <p:nvPr/>
        </p:nvSpPr>
        <p:spPr>
          <a:xfrm>
            <a:off x="7467594" y="1313584"/>
            <a:ext cx="200265" cy="2002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25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63762ED8-FDC6-B911-7943-57A0BEFBC3E3}"/>
              </a:ext>
            </a:extLst>
          </p:cNvPr>
          <p:cNvSpPr/>
          <p:nvPr/>
        </p:nvSpPr>
        <p:spPr>
          <a:xfrm>
            <a:off x="1295400" y="1134934"/>
            <a:ext cx="1948984" cy="469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Connect Day</a:t>
            </a:r>
            <a:endParaRPr lang="pt-BR" sz="1200" b="1" dirty="0">
              <a:solidFill>
                <a:schemeClr val="tx1"/>
              </a:solidFill>
            </a:endParaRPr>
          </a:p>
        </p:txBody>
      </p:sp>
      <p:pic>
        <p:nvPicPr>
          <p:cNvPr id="2" name="Gráfico 1" descr="Coração pulsando com preenchimento sólido">
            <a:extLst>
              <a:ext uri="{FF2B5EF4-FFF2-40B4-BE49-F238E27FC236}">
                <a16:creationId xmlns:a16="http://schemas.microsoft.com/office/drawing/2014/main" id="{197DDC6E-1039-32D6-1311-3551A7431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155" y="1042734"/>
            <a:ext cx="831274" cy="831274"/>
          </a:xfrm>
          <a:prstGeom prst="rect">
            <a:avLst/>
          </a:prstGeom>
        </p:spPr>
      </p:pic>
      <p:pic>
        <p:nvPicPr>
          <p:cNvPr id="7" name="Gráfico 6" descr="Inventário correto com preenchimento sólido">
            <a:extLst>
              <a:ext uri="{FF2B5EF4-FFF2-40B4-BE49-F238E27FC236}">
                <a16:creationId xmlns:a16="http://schemas.microsoft.com/office/drawing/2014/main" id="{ADB30B0F-E523-A704-3F33-683474CD12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1428" y="3522144"/>
            <a:ext cx="567772" cy="567772"/>
          </a:xfrm>
          <a:prstGeom prst="rect">
            <a:avLst/>
          </a:prstGeom>
        </p:spPr>
      </p:pic>
      <p:pic>
        <p:nvPicPr>
          <p:cNvPr id="10" name="Gráfico 9" descr="Marketing estrutura de tópicos">
            <a:extLst>
              <a:ext uri="{FF2B5EF4-FFF2-40B4-BE49-F238E27FC236}">
                <a16:creationId xmlns:a16="http://schemas.microsoft.com/office/drawing/2014/main" id="{A9E31574-1C0E-EC55-7230-E55E7068C9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2583" y="4791376"/>
            <a:ext cx="687004" cy="687004"/>
          </a:xfrm>
          <a:prstGeom prst="rect">
            <a:avLst/>
          </a:prstGeom>
        </p:spPr>
      </p:pic>
      <p:pic>
        <p:nvPicPr>
          <p:cNvPr id="11" name="Gráfico 10" descr="Reunião on-line estrutura de tópicos">
            <a:extLst>
              <a:ext uri="{FF2B5EF4-FFF2-40B4-BE49-F238E27FC236}">
                <a16:creationId xmlns:a16="http://schemas.microsoft.com/office/drawing/2014/main" id="{4A698F99-8BF7-7A1F-08FD-A616C89B24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9290" y="2217355"/>
            <a:ext cx="687004" cy="687004"/>
          </a:xfrm>
          <a:prstGeom prst="rect">
            <a:avLst/>
          </a:prstGeom>
        </p:spPr>
      </p:pic>
      <p:sp>
        <p:nvSpPr>
          <p:cNvPr id="12" name="Triângulo 11">
            <a:extLst>
              <a:ext uri="{FF2B5EF4-FFF2-40B4-BE49-F238E27FC236}">
                <a16:creationId xmlns:a16="http://schemas.microsoft.com/office/drawing/2014/main" id="{7C224058-3018-4336-29D8-FAEFB79E52C1}"/>
              </a:ext>
            </a:extLst>
          </p:cNvPr>
          <p:cNvSpPr/>
          <p:nvPr/>
        </p:nvSpPr>
        <p:spPr>
          <a:xfrm rot="5400000">
            <a:off x="219288" y="195421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7FEDF7F-FD9B-44C7-66E0-EB2AB066DC67}"/>
              </a:ext>
            </a:extLst>
          </p:cNvPr>
          <p:cNvSpPr txBox="1"/>
          <p:nvPr/>
        </p:nvSpPr>
        <p:spPr>
          <a:xfrm>
            <a:off x="372702" y="12247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2024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6E7EF23-C3C2-0935-F124-68BB062654E9}"/>
              </a:ext>
            </a:extLst>
          </p:cNvPr>
          <p:cNvSpPr txBox="1"/>
          <p:nvPr/>
        </p:nvSpPr>
        <p:spPr>
          <a:xfrm>
            <a:off x="821437" y="125053"/>
            <a:ext cx="681597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LEGENDAS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775D07F-7C94-C265-8C42-70183B8189F5}"/>
              </a:ext>
            </a:extLst>
          </p:cNvPr>
          <p:cNvSpPr txBox="1"/>
          <p:nvPr/>
        </p:nvSpPr>
        <p:spPr>
          <a:xfrm>
            <a:off x="1873789" y="1508255"/>
            <a:ext cx="718466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BIMESTRAL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30892F9-E263-31AF-4BD8-CA8822A04A86}"/>
              </a:ext>
            </a:extLst>
          </p:cNvPr>
          <p:cNvSpPr/>
          <p:nvPr/>
        </p:nvSpPr>
        <p:spPr>
          <a:xfrm>
            <a:off x="1295399" y="2243150"/>
            <a:ext cx="1948984" cy="469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Live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C05DEB0-48E6-2C04-5504-BE18B4302764}"/>
              </a:ext>
            </a:extLst>
          </p:cNvPr>
          <p:cNvSpPr txBox="1"/>
          <p:nvPr/>
        </p:nvSpPr>
        <p:spPr>
          <a:xfrm>
            <a:off x="1679024" y="2624662"/>
            <a:ext cx="1181734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Mensal ou Trimestral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CF2B6DB2-16B0-523A-D613-5BE776F2A710}"/>
              </a:ext>
            </a:extLst>
          </p:cNvPr>
          <p:cNvSpPr/>
          <p:nvPr/>
        </p:nvSpPr>
        <p:spPr>
          <a:xfrm>
            <a:off x="1478125" y="3409991"/>
            <a:ext cx="1948984" cy="469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Pedidos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B237622-E0A0-B08F-2D64-E2EACB72F66E}"/>
              </a:ext>
            </a:extLst>
          </p:cNvPr>
          <p:cNvSpPr txBox="1"/>
          <p:nvPr/>
        </p:nvSpPr>
        <p:spPr>
          <a:xfrm>
            <a:off x="2056514" y="3783312"/>
            <a:ext cx="663964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Trimestral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997277E-3C9B-BCBC-2AF8-CF6C6CB0DC64}"/>
              </a:ext>
            </a:extLst>
          </p:cNvPr>
          <p:cNvSpPr/>
          <p:nvPr/>
        </p:nvSpPr>
        <p:spPr>
          <a:xfrm>
            <a:off x="1503034" y="4791376"/>
            <a:ext cx="1948984" cy="469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Campanhas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B4B385B-38C6-8C70-E682-EB3FFBE8D0A3}"/>
              </a:ext>
            </a:extLst>
          </p:cNvPr>
          <p:cNvSpPr txBox="1"/>
          <p:nvPr/>
        </p:nvSpPr>
        <p:spPr>
          <a:xfrm>
            <a:off x="2081423" y="5164697"/>
            <a:ext cx="663964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Trimestral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949B9C26-397A-866C-41B8-4F28F9253029}"/>
              </a:ext>
            </a:extLst>
          </p:cNvPr>
          <p:cNvSpPr/>
          <p:nvPr/>
        </p:nvSpPr>
        <p:spPr>
          <a:xfrm>
            <a:off x="5791200" y="1072247"/>
            <a:ext cx="1948984" cy="469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Performance Unidade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E4E1FF38-1493-5B47-60DD-27B58A5DCBA2}"/>
              </a:ext>
            </a:extLst>
          </p:cNvPr>
          <p:cNvSpPr txBox="1"/>
          <p:nvPr/>
        </p:nvSpPr>
        <p:spPr>
          <a:xfrm>
            <a:off x="6096000" y="1530753"/>
            <a:ext cx="1317990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MENSAL OU BIMESTRAL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EBBA8384-6F1C-30F6-61AB-7805F24AD098}"/>
              </a:ext>
            </a:extLst>
          </p:cNvPr>
          <p:cNvSpPr/>
          <p:nvPr/>
        </p:nvSpPr>
        <p:spPr>
          <a:xfrm>
            <a:off x="5791200" y="2136860"/>
            <a:ext cx="1948984" cy="469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Encontro com a Rede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2A46EBFC-8BD2-421D-9326-53C9708504EB}"/>
              </a:ext>
            </a:extLst>
          </p:cNvPr>
          <p:cNvSpPr txBox="1"/>
          <p:nvPr/>
        </p:nvSpPr>
        <p:spPr>
          <a:xfrm>
            <a:off x="6369589" y="2606093"/>
            <a:ext cx="736099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SEMESTRAL</a:t>
            </a:r>
          </a:p>
        </p:txBody>
      </p:sp>
      <p:pic>
        <p:nvPicPr>
          <p:cNvPr id="27" name="Gráfico 26">
            <a:extLst>
              <a:ext uri="{FF2B5EF4-FFF2-40B4-BE49-F238E27FC236}">
                <a16:creationId xmlns:a16="http://schemas.microsoft.com/office/drawing/2014/main" id="{3AF7A2B3-8FCA-4E5D-28B8-846961E9D0D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924803" y="3429000"/>
            <a:ext cx="776585" cy="489427"/>
          </a:xfrm>
          <a:prstGeom prst="rect">
            <a:avLst/>
          </a:prstGeom>
        </p:spPr>
      </p:pic>
      <p:sp>
        <p:nvSpPr>
          <p:cNvPr id="28" name="Retângulo 27">
            <a:extLst>
              <a:ext uri="{FF2B5EF4-FFF2-40B4-BE49-F238E27FC236}">
                <a16:creationId xmlns:a16="http://schemas.microsoft.com/office/drawing/2014/main" id="{B21B45AF-140D-62CE-CC92-661DC144A978}"/>
              </a:ext>
            </a:extLst>
          </p:cNvPr>
          <p:cNvSpPr/>
          <p:nvPr/>
        </p:nvSpPr>
        <p:spPr>
          <a:xfrm>
            <a:off x="5806858" y="3306158"/>
            <a:ext cx="1948984" cy="469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Visita ao PDV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EE96FA78-4619-B0FD-83E1-9D686C963114}"/>
              </a:ext>
            </a:extLst>
          </p:cNvPr>
          <p:cNvSpPr txBox="1"/>
          <p:nvPr/>
        </p:nvSpPr>
        <p:spPr>
          <a:xfrm>
            <a:off x="6385247" y="3775391"/>
            <a:ext cx="736099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SEMESTRAL</a:t>
            </a:r>
          </a:p>
        </p:txBody>
      </p:sp>
      <p:pic>
        <p:nvPicPr>
          <p:cNvPr id="30" name="Gráfico 29" descr="Lupa com preenchimento sólido">
            <a:extLst>
              <a:ext uri="{FF2B5EF4-FFF2-40B4-BE49-F238E27FC236}">
                <a16:creationId xmlns:a16="http://schemas.microsoft.com/office/drawing/2014/main" id="{6DF7A867-87E1-3FE1-0E87-8E88D13A461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029200" y="4648200"/>
            <a:ext cx="687004" cy="687004"/>
          </a:xfrm>
          <a:prstGeom prst="rect">
            <a:avLst/>
          </a:prstGeom>
        </p:spPr>
      </p:pic>
      <p:sp>
        <p:nvSpPr>
          <p:cNvPr id="31" name="Retângulo 30">
            <a:extLst>
              <a:ext uri="{FF2B5EF4-FFF2-40B4-BE49-F238E27FC236}">
                <a16:creationId xmlns:a16="http://schemas.microsoft.com/office/drawing/2014/main" id="{7FC19322-D381-618F-2B22-76A397BF1C7D}"/>
              </a:ext>
            </a:extLst>
          </p:cNvPr>
          <p:cNvSpPr/>
          <p:nvPr/>
        </p:nvSpPr>
        <p:spPr>
          <a:xfrm>
            <a:off x="5943600" y="4601603"/>
            <a:ext cx="1948984" cy="469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Supervisão Global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5C61951D-4289-9B67-A066-7050C1785C03}"/>
              </a:ext>
            </a:extLst>
          </p:cNvPr>
          <p:cNvSpPr txBox="1"/>
          <p:nvPr/>
        </p:nvSpPr>
        <p:spPr>
          <a:xfrm>
            <a:off x="6521989" y="5070836"/>
            <a:ext cx="736099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SEMESTRAL</a:t>
            </a:r>
          </a:p>
        </p:txBody>
      </p:sp>
      <p:pic>
        <p:nvPicPr>
          <p:cNvPr id="34" name="Gráfico 33" descr="Gráfico de barras com tendência ascendente com preenchimento sólido">
            <a:extLst>
              <a:ext uri="{FF2B5EF4-FFF2-40B4-BE49-F238E27FC236}">
                <a16:creationId xmlns:a16="http://schemas.microsoft.com/office/drawing/2014/main" id="{E63AD8CB-744B-10F6-E435-8CDDB48E7B8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835574" y="1007354"/>
            <a:ext cx="755704" cy="755704"/>
          </a:xfrm>
          <a:prstGeom prst="rect">
            <a:avLst/>
          </a:prstGeom>
        </p:spPr>
      </p:pic>
      <p:sp>
        <p:nvSpPr>
          <p:cNvPr id="35" name="Retângulo 34">
            <a:extLst>
              <a:ext uri="{FF2B5EF4-FFF2-40B4-BE49-F238E27FC236}">
                <a16:creationId xmlns:a16="http://schemas.microsoft.com/office/drawing/2014/main" id="{6828AF81-178D-BA21-54AB-B6E0153F1B15}"/>
              </a:ext>
            </a:extLst>
          </p:cNvPr>
          <p:cNvSpPr/>
          <p:nvPr/>
        </p:nvSpPr>
        <p:spPr>
          <a:xfrm>
            <a:off x="9692461" y="1039022"/>
            <a:ext cx="1948984" cy="469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Visita ao Master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4781ED12-CC52-ED1E-4A14-F3D7BA5CA7F1}"/>
              </a:ext>
            </a:extLst>
          </p:cNvPr>
          <p:cNvSpPr txBox="1"/>
          <p:nvPr/>
        </p:nvSpPr>
        <p:spPr>
          <a:xfrm>
            <a:off x="10270850" y="1497528"/>
            <a:ext cx="736099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SEMESTRAL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24DC2040-19DA-7D62-7E83-BD713644F734}"/>
              </a:ext>
            </a:extLst>
          </p:cNvPr>
          <p:cNvSpPr/>
          <p:nvPr/>
        </p:nvSpPr>
        <p:spPr>
          <a:xfrm>
            <a:off x="9692461" y="2232772"/>
            <a:ext cx="1948984" cy="469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Business Plan Day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917BE6D4-56C4-2060-89A4-314DCBC5EE3E}"/>
              </a:ext>
            </a:extLst>
          </p:cNvPr>
          <p:cNvSpPr txBox="1"/>
          <p:nvPr/>
        </p:nvSpPr>
        <p:spPr>
          <a:xfrm>
            <a:off x="10381715" y="2691278"/>
            <a:ext cx="514885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ANUAL</a:t>
            </a:r>
          </a:p>
        </p:txBody>
      </p:sp>
      <p:pic>
        <p:nvPicPr>
          <p:cNvPr id="40" name="Imagem 39" descr="Ícone&#10;&#10;Descrição gerada automaticamente">
            <a:extLst>
              <a:ext uri="{FF2B5EF4-FFF2-40B4-BE49-F238E27FC236}">
                <a16:creationId xmlns:a16="http://schemas.microsoft.com/office/drawing/2014/main" id="{7883D0DC-5F7D-DD92-455D-AA2F92D6A36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940479" y="3454341"/>
            <a:ext cx="660721" cy="660721"/>
          </a:xfrm>
          <a:prstGeom prst="ellipse">
            <a:avLst/>
          </a:prstGeom>
          <a:solidFill>
            <a:srgbClr val="FF0000"/>
          </a:solidFill>
        </p:spPr>
      </p:pic>
      <p:sp>
        <p:nvSpPr>
          <p:cNvPr id="41" name="Retângulo 40">
            <a:extLst>
              <a:ext uri="{FF2B5EF4-FFF2-40B4-BE49-F238E27FC236}">
                <a16:creationId xmlns:a16="http://schemas.microsoft.com/office/drawing/2014/main" id="{B0CFC1AC-005C-8710-3B15-E0C389473E88}"/>
              </a:ext>
            </a:extLst>
          </p:cNvPr>
          <p:cNvSpPr/>
          <p:nvPr/>
        </p:nvSpPr>
        <p:spPr>
          <a:xfrm>
            <a:off x="9692461" y="3411434"/>
            <a:ext cx="1948984" cy="469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spc="600" dirty="0">
                <a:solidFill>
                  <a:schemeClr val="tx1"/>
                </a:solidFill>
                <a:latin typeface="Avenir Book" panose="02000503020000020003" pitchFamily="2" charset="0"/>
              </a:rPr>
              <a:t>Master Meeting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B1F53E79-D236-AE39-AA75-BD1029F8D3CF}"/>
              </a:ext>
            </a:extLst>
          </p:cNvPr>
          <p:cNvSpPr txBox="1"/>
          <p:nvPr/>
        </p:nvSpPr>
        <p:spPr>
          <a:xfrm>
            <a:off x="10270850" y="3880667"/>
            <a:ext cx="736099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SEMESTRAL</a:t>
            </a:r>
          </a:p>
        </p:txBody>
      </p:sp>
      <p:pic>
        <p:nvPicPr>
          <p:cNvPr id="47" name="Gráfico 46" descr="Reunião estrutura de tópicos">
            <a:extLst>
              <a:ext uri="{FF2B5EF4-FFF2-40B4-BE49-F238E27FC236}">
                <a16:creationId xmlns:a16="http://schemas.microsoft.com/office/drawing/2014/main" id="{7AAB7455-A62D-FB15-85F7-B1DFFFFD42F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877138" y="2049274"/>
            <a:ext cx="831273" cy="831273"/>
          </a:xfrm>
          <a:prstGeom prst="rect">
            <a:avLst/>
          </a:prstGeom>
        </p:spPr>
      </p:pic>
      <p:pic>
        <p:nvPicPr>
          <p:cNvPr id="48" name="Imagem 47" descr="Ícone&#10;&#10;Descrição gerada automaticamente">
            <a:extLst>
              <a:ext uri="{FF2B5EF4-FFF2-40B4-BE49-F238E27FC236}">
                <a16:creationId xmlns:a16="http://schemas.microsoft.com/office/drawing/2014/main" id="{B954EDE3-49AC-D4EE-4529-D82CAF7FC61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64023" y="2136860"/>
            <a:ext cx="660721" cy="660721"/>
          </a:xfrm>
          <a:prstGeom prst="ellipse">
            <a:avLst/>
          </a:prstGeom>
          <a:solidFill>
            <a:srgbClr val="FF0000"/>
          </a:solidFill>
        </p:spPr>
      </p:pic>
      <p:grpSp>
        <p:nvGrpSpPr>
          <p:cNvPr id="51" name="Agrupar 50">
            <a:extLst>
              <a:ext uri="{FF2B5EF4-FFF2-40B4-BE49-F238E27FC236}">
                <a16:creationId xmlns:a16="http://schemas.microsoft.com/office/drawing/2014/main" id="{1EEADA8B-714F-DC1E-C844-193348746D22}"/>
              </a:ext>
            </a:extLst>
          </p:cNvPr>
          <p:cNvGrpSpPr/>
          <p:nvPr/>
        </p:nvGrpSpPr>
        <p:grpSpPr>
          <a:xfrm>
            <a:off x="4930816" y="1040431"/>
            <a:ext cx="670560" cy="629506"/>
            <a:chOff x="-838200" y="4149834"/>
            <a:chExt cx="609600" cy="6295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318E75A-8B66-E472-91AF-BDBB5E9DC7BD}"/>
                </a:ext>
              </a:extLst>
            </p:cNvPr>
            <p:cNvSpPr/>
            <p:nvPr/>
          </p:nvSpPr>
          <p:spPr>
            <a:xfrm>
              <a:off x="-838200" y="4149834"/>
              <a:ext cx="609600" cy="62950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53" name="Gráfico 52" descr="Apresentação com gráfico de barras com preenchimento sólido">
              <a:extLst>
                <a:ext uri="{FF2B5EF4-FFF2-40B4-BE49-F238E27FC236}">
                  <a16:creationId xmlns:a16="http://schemas.microsoft.com/office/drawing/2014/main" id="{50891F9B-0FDD-53CC-B4AF-DD60088ED3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-769413" y="4255167"/>
              <a:ext cx="469233" cy="4692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042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Desenho de uma pessoa&#10;&#10;Descrição gerada automaticamente com confiança média">
            <a:extLst>
              <a:ext uri="{FF2B5EF4-FFF2-40B4-BE49-F238E27FC236}">
                <a16:creationId xmlns:a16="http://schemas.microsoft.com/office/drawing/2014/main" id="{0137D7B6-E200-53EF-69F8-7D8222FDB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36" y="208032"/>
            <a:ext cx="10362790" cy="6224295"/>
          </a:xfrm>
          <a:prstGeom prst="rect">
            <a:avLst/>
          </a:prstGeom>
        </p:spPr>
      </p:pic>
      <p:sp>
        <p:nvSpPr>
          <p:cNvPr id="49" name="Triângulo 48">
            <a:extLst>
              <a:ext uri="{FF2B5EF4-FFF2-40B4-BE49-F238E27FC236}">
                <a16:creationId xmlns:a16="http://schemas.microsoft.com/office/drawing/2014/main" id="{5AF4E0DF-2F97-171A-6A2C-EAF3C30ADEF0}"/>
              </a:ext>
            </a:extLst>
          </p:cNvPr>
          <p:cNvSpPr/>
          <p:nvPr/>
        </p:nvSpPr>
        <p:spPr>
          <a:xfrm rot="5400000">
            <a:off x="219288" y="195421"/>
            <a:ext cx="140024" cy="10033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FFCCEAD3-8990-356F-4504-594E7503BA4C}"/>
              </a:ext>
            </a:extLst>
          </p:cNvPr>
          <p:cNvSpPr txBox="1"/>
          <p:nvPr/>
        </p:nvSpPr>
        <p:spPr>
          <a:xfrm>
            <a:off x="372702" y="122475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2024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CF445D9-77E3-4B47-A1AA-364E15F937FA}"/>
              </a:ext>
            </a:extLst>
          </p:cNvPr>
          <p:cNvSpPr/>
          <p:nvPr/>
        </p:nvSpPr>
        <p:spPr>
          <a:xfrm>
            <a:off x="8484635" y="5441727"/>
            <a:ext cx="2279707" cy="800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7" name="Tabela 38">
            <a:extLst>
              <a:ext uri="{FF2B5EF4-FFF2-40B4-BE49-F238E27FC236}">
                <a16:creationId xmlns:a16="http://schemas.microsoft.com/office/drawing/2014/main" id="{0CB6E222-F62A-596E-A658-B530F9CF6E8D}"/>
              </a:ext>
            </a:extLst>
          </p:cNvPr>
          <p:cNvGraphicFramePr>
            <a:graphicFrameLocks noGrp="1"/>
          </p:cNvGraphicFramePr>
          <p:nvPr/>
        </p:nvGraphicFramePr>
        <p:xfrm>
          <a:off x="339465" y="759918"/>
          <a:ext cx="11216880" cy="5546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735">
                  <a:extLst>
                    <a:ext uri="{9D8B030D-6E8A-4147-A177-3AD203B41FA5}">
                      <a16:colId xmlns:a16="http://schemas.microsoft.com/office/drawing/2014/main" val="270188935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86285898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101375832"/>
                    </a:ext>
                  </a:extLst>
                </a:gridCol>
                <a:gridCol w="2252758">
                  <a:extLst>
                    <a:ext uri="{9D8B030D-6E8A-4147-A177-3AD203B41FA5}">
                      <a16:colId xmlns:a16="http://schemas.microsoft.com/office/drawing/2014/main" val="149884465"/>
                    </a:ext>
                  </a:extLst>
                </a:gridCol>
                <a:gridCol w="911564">
                  <a:extLst>
                    <a:ext uri="{9D8B030D-6E8A-4147-A177-3AD203B41FA5}">
                      <a16:colId xmlns:a16="http://schemas.microsoft.com/office/drawing/2014/main" val="2618836657"/>
                    </a:ext>
                  </a:extLst>
                </a:gridCol>
                <a:gridCol w="3743823">
                  <a:extLst>
                    <a:ext uri="{9D8B030D-6E8A-4147-A177-3AD203B41FA5}">
                      <a16:colId xmlns:a16="http://schemas.microsoft.com/office/drawing/2014/main" val="1747839804"/>
                    </a:ext>
                  </a:extLst>
                </a:gridCol>
              </a:tblGrid>
              <a:tr h="426645"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UP TO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WHAT?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WHERE?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STATUS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DETAILS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870127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961500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257044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459041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081731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089544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224211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486190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440642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413600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17:00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476443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17:00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18:00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295532"/>
                  </a:ext>
                </a:extLst>
              </a:tr>
              <a:tr h="426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18:00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19:00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810163"/>
                  </a:ext>
                </a:extLst>
              </a:tr>
            </a:tbl>
          </a:graphicData>
        </a:graphic>
      </p:graphicFrame>
      <p:sp>
        <p:nvSpPr>
          <p:cNvPr id="23" name="CaixaDeTexto 22">
            <a:extLst>
              <a:ext uri="{FF2B5EF4-FFF2-40B4-BE49-F238E27FC236}">
                <a16:creationId xmlns:a16="http://schemas.microsoft.com/office/drawing/2014/main" id="{248D2AE7-D1A0-3DCA-0AA7-8C0C47FFD910}"/>
              </a:ext>
            </a:extLst>
          </p:cNvPr>
          <p:cNvSpPr txBox="1"/>
          <p:nvPr/>
        </p:nvSpPr>
        <p:spPr>
          <a:xfrm>
            <a:off x="821437" y="125053"/>
            <a:ext cx="1188146" cy="2308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/>
              <a:t>PERSONAL ROUTINES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478406B-FCEB-84A9-D28E-E220C7A87A46}"/>
              </a:ext>
            </a:extLst>
          </p:cNvPr>
          <p:cNvSpPr txBox="1"/>
          <p:nvPr/>
        </p:nvSpPr>
        <p:spPr>
          <a:xfrm>
            <a:off x="10168516" y="105370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MASTER BRASIL</a:t>
            </a:r>
          </a:p>
        </p:txBody>
      </p:sp>
      <p:sp>
        <p:nvSpPr>
          <p:cNvPr id="7" name="Triângulo 6">
            <a:extLst>
              <a:ext uri="{FF2B5EF4-FFF2-40B4-BE49-F238E27FC236}">
                <a16:creationId xmlns:a16="http://schemas.microsoft.com/office/drawing/2014/main" id="{8A0EAC17-FEC9-B8BC-FB0D-0F2459862C25}"/>
              </a:ext>
            </a:extLst>
          </p:cNvPr>
          <p:cNvSpPr/>
          <p:nvPr/>
        </p:nvSpPr>
        <p:spPr>
          <a:xfrm rot="5400000">
            <a:off x="11474887" y="143925"/>
            <a:ext cx="186372" cy="12139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CD26FD5-BEDC-1DD4-77E9-8B2C1BDBE8FF}"/>
              </a:ext>
            </a:extLst>
          </p:cNvPr>
          <p:cNvSpPr txBox="1"/>
          <p:nvPr/>
        </p:nvSpPr>
        <p:spPr>
          <a:xfrm>
            <a:off x="11659368" y="89208"/>
            <a:ext cx="3401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ME</a:t>
            </a: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40A29B87-0F24-469F-7524-87A64BCA6134}"/>
              </a:ext>
            </a:extLst>
          </p:cNvPr>
          <p:cNvGrpSpPr/>
          <p:nvPr/>
        </p:nvGrpSpPr>
        <p:grpSpPr>
          <a:xfrm>
            <a:off x="11070889" y="76200"/>
            <a:ext cx="285208" cy="279383"/>
            <a:chOff x="1276832" y="5462585"/>
            <a:chExt cx="313729" cy="30732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C85C571-FD33-01EB-0A6F-68B699986185}"/>
                </a:ext>
              </a:extLst>
            </p:cNvPr>
            <p:cNvSpPr/>
            <p:nvPr/>
          </p:nvSpPr>
          <p:spPr>
            <a:xfrm>
              <a:off x="1276832" y="5462585"/>
              <a:ext cx="313729" cy="30732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6" name="Imagem 15" descr="Uma imagem contendo Logotipo&#10;&#10;Descrição gerada automaticamente">
              <a:extLst>
                <a:ext uri="{FF2B5EF4-FFF2-40B4-BE49-F238E27FC236}">
                  <a16:creationId xmlns:a16="http://schemas.microsoft.com/office/drawing/2014/main" id="{699A9CD1-4586-B5E3-ABAA-D2802EECA6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474" t="24960" r="71075" b="29199"/>
            <a:stretch/>
          </p:blipFill>
          <p:spPr>
            <a:xfrm>
              <a:off x="1286044" y="5490217"/>
              <a:ext cx="292268" cy="229658"/>
            </a:xfrm>
            <a:prstGeom prst="ellipse">
              <a:avLst/>
            </a:prstGeom>
            <a:noFill/>
          </p:spPr>
        </p:pic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18CBD640-E62C-1F6A-EA8D-9E3F505D4F6A}"/>
              </a:ext>
            </a:extLst>
          </p:cNvPr>
          <p:cNvSpPr txBox="1"/>
          <p:nvPr/>
        </p:nvSpPr>
        <p:spPr>
          <a:xfrm>
            <a:off x="2070877" y="125439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WORKLOAD</a:t>
            </a:r>
          </a:p>
        </p:txBody>
      </p:sp>
    </p:spTree>
    <p:extLst>
      <p:ext uri="{BB962C8B-B14F-4D97-AF65-F5344CB8AC3E}">
        <p14:creationId xmlns:p14="http://schemas.microsoft.com/office/powerpoint/2010/main" val="1258244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Widescreen</PresentationFormat>
  <Paragraphs>413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Avenir Book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Celso Studenroth</dc:creator>
  <cp:lastModifiedBy>Celso Studenroth</cp:lastModifiedBy>
  <cp:revision>1</cp:revision>
  <dcterms:created xsi:type="dcterms:W3CDTF">2024-05-14T10:32:14Z</dcterms:created>
  <dcterms:modified xsi:type="dcterms:W3CDTF">2024-05-14T10:32:37Z</dcterms:modified>
</cp:coreProperties>
</file>